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a2fb488bd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1a754cb1b434a"/>
  </p:sldMasterIdLst>
  <p:sldIdLst>
    <p:sldId xmlns:r="http://schemas.openxmlformats.org/officeDocument/2006/relationships" id="256" r:id="Rab2c4b99e02542a4"/>
    <p:sldId xmlns:r="http://schemas.openxmlformats.org/officeDocument/2006/relationships" id="257" r:id="Rb96bd638dfb44acf"/>
    <p:sldId xmlns:r="http://schemas.openxmlformats.org/officeDocument/2006/relationships" id="258" r:id="Rd152a3916a4c4f91"/>
    <p:sldId xmlns:r="http://schemas.openxmlformats.org/officeDocument/2006/relationships" id="259" r:id="Rab67a1cb23f34f8e"/>
    <p:sldId xmlns:r="http://schemas.openxmlformats.org/officeDocument/2006/relationships" id="260" r:id="Reac42701cb3c438f"/>
    <p:sldId xmlns:r="http://schemas.openxmlformats.org/officeDocument/2006/relationships" id="261" r:id="R35caa85abc0342ec"/>
    <p:sldId xmlns:r="http://schemas.openxmlformats.org/officeDocument/2006/relationships" id="262" r:id="Ra52900c4d2f0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1a754cb1b434a" /><Relationship Type="http://schemas.openxmlformats.org/officeDocument/2006/relationships/slide" Target="/ppt/slides/slide1.xml" Id="Rab2c4b99e02542a4" /><Relationship Type="http://schemas.openxmlformats.org/officeDocument/2006/relationships/slide" Target="/ppt/slides/slide2.xml" Id="Rb96bd638dfb44acf" /><Relationship Type="http://schemas.openxmlformats.org/officeDocument/2006/relationships/slide" Target="/ppt/slides/slide3.xml" Id="Rd152a3916a4c4f91" /><Relationship Type="http://schemas.openxmlformats.org/officeDocument/2006/relationships/slide" Target="/ppt/slides/slide4.xml" Id="Rab67a1cb23f34f8e" /><Relationship Type="http://schemas.openxmlformats.org/officeDocument/2006/relationships/slide" Target="/ppt/slides/slide5.xml" Id="Reac42701cb3c438f" /><Relationship Type="http://schemas.openxmlformats.org/officeDocument/2006/relationships/slide" Target="/ppt/slides/slide6.xml" Id="R35caa85abc0342ec" /><Relationship Type="http://schemas.openxmlformats.org/officeDocument/2006/relationships/slide" Target="/ppt/slides/slide7.xml" Id="Ra52900c4d2f0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330bdc82e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e84ed540b4a8b" /><Relationship Type="http://schemas.openxmlformats.org/officeDocument/2006/relationships/theme" Target="/ppt/slideMasters/theme/theme1.xml" Id="Re5b44b5eb689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e84ed540b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ad3ef18e5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bc3a3332a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aa127d18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b12ce48a2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85c6a04a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b87acb65e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b0ad182d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