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6c9c59cbd843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55e1d335264ba2"/>
  </p:sldMasterIdLst>
  <p:sldIdLst>
    <p:sldId xmlns:r="http://schemas.openxmlformats.org/officeDocument/2006/relationships" id="256" r:id="R5085aac97dde4579"/>
    <p:sldId xmlns:r="http://schemas.openxmlformats.org/officeDocument/2006/relationships" id="257" r:id="Ra40d779f163c46af"/>
    <p:sldId xmlns:r="http://schemas.openxmlformats.org/officeDocument/2006/relationships" id="258" r:id="Re2b89e24408e45e7"/>
    <p:sldId xmlns:r="http://schemas.openxmlformats.org/officeDocument/2006/relationships" id="259" r:id="R3efa1f45de7a478c"/>
    <p:sldId xmlns:r="http://schemas.openxmlformats.org/officeDocument/2006/relationships" id="260" r:id="Rf1667a2505904f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55e1d335264ba2" /><Relationship Type="http://schemas.openxmlformats.org/officeDocument/2006/relationships/slide" Target="/ppt/slides/slide1.xml" Id="R5085aac97dde4579" /><Relationship Type="http://schemas.openxmlformats.org/officeDocument/2006/relationships/slide" Target="/ppt/slides/slide2.xml" Id="Ra40d779f163c46af" /><Relationship Type="http://schemas.openxmlformats.org/officeDocument/2006/relationships/slide" Target="/ppt/slides/slide3.xml" Id="Re2b89e24408e45e7" /><Relationship Type="http://schemas.openxmlformats.org/officeDocument/2006/relationships/slide" Target="/ppt/slides/slide4.xml" Id="R3efa1f45de7a478c" /><Relationship Type="http://schemas.openxmlformats.org/officeDocument/2006/relationships/slide" Target="/ppt/slides/slide5.xml" Id="Rf1667a2505904f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04e2b6bdec4e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a7e042e8948e3" /><Relationship Type="http://schemas.openxmlformats.org/officeDocument/2006/relationships/theme" Target="/ppt/slideMasters/theme/theme1.xml" Id="Rd5d406053ae744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0a7e042e8948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4866445304f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3e42f9a744b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14ecbcb974d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4416cb1624c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79215aaf342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NORDEA NORGE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NORDEA NORGE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NORDEA NORGE PENSJONSKASSE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NORDEA NORGE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NORDEA NORGE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NORDEA NORGE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Hieronymus Heyerdahls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45 97 89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nordeapk@gabler.no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877 553 302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NORDEA NORGE PENSJONSKASSE</a:t>
            </a:r>
          </a:p>
        </p:txBody>
      </p:sp>
    </p:spTree>
  </p:cSld>
  <p:clrMapOvr>
    <a:masterClrMapping xmlns:a="http://schemas.openxmlformats.org/drawingml/2006/main"/>
  </p:clrMapOvr>
</p:sld>
</file>