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5eedc0608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ef4e07d5c4fc5"/>
  </p:sldMasterIdLst>
  <p:sldIdLst>
    <p:sldId xmlns:r="http://schemas.openxmlformats.org/officeDocument/2006/relationships" id="256" r:id="Rabf991e5378140e9"/>
    <p:sldId xmlns:r="http://schemas.openxmlformats.org/officeDocument/2006/relationships" id="257" r:id="R2b9f25b832c04974"/>
    <p:sldId xmlns:r="http://schemas.openxmlformats.org/officeDocument/2006/relationships" id="258" r:id="R5c47b633193d45f5"/>
    <p:sldId xmlns:r="http://schemas.openxmlformats.org/officeDocument/2006/relationships" id="259" r:id="Rcef0e70c4a6f4d9c"/>
    <p:sldId xmlns:r="http://schemas.openxmlformats.org/officeDocument/2006/relationships" id="260" r:id="Rf1b8e15705c142c9"/>
    <p:sldId xmlns:r="http://schemas.openxmlformats.org/officeDocument/2006/relationships" id="261" r:id="Ra086b4572a4b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ef4e07d5c4fc5" /><Relationship Type="http://schemas.openxmlformats.org/officeDocument/2006/relationships/slide" Target="/ppt/slides/slide1.xml" Id="Rabf991e5378140e9" /><Relationship Type="http://schemas.openxmlformats.org/officeDocument/2006/relationships/slide" Target="/ppt/slides/slide2.xml" Id="R2b9f25b832c04974" /><Relationship Type="http://schemas.openxmlformats.org/officeDocument/2006/relationships/slide" Target="/ppt/slides/slide3.xml" Id="R5c47b633193d45f5" /><Relationship Type="http://schemas.openxmlformats.org/officeDocument/2006/relationships/slide" Target="/ppt/slides/slide4.xml" Id="Rcef0e70c4a6f4d9c" /><Relationship Type="http://schemas.openxmlformats.org/officeDocument/2006/relationships/slide" Target="/ppt/slides/slide5.xml" Id="Rf1b8e15705c142c9" /><Relationship Type="http://schemas.openxmlformats.org/officeDocument/2006/relationships/slide" Target="/ppt/slides/slide6.xml" Id="Ra086b4572a4b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9976e718a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9c77720143d8" /><Relationship Type="http://schemas.openxmlformats.org/officeDocument/2006/relationships/theme" Target="/ppt/slideMasters/theme/theme1.xml" Id="R114a033c4d37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79c777201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0b3961db9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1d2580d6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36f5f83e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78d479fb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428f639a4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993d234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