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29c5927c5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c080391c84ccb"/>
  </p:sldMasterIdLst>
  <p:sldIdLst>
    <p:sldId xmlns:r="http://schemas.openxmlformats.org/officeDocument/2006/relationships" id="256" r:id="R6424fae32b664439"/>
    <p:sldId xmlns:r="http://schemas.openxmlformats.org/officeDocument/2006/relationships" id="257" r:id="Ra893391565f44915"/>
    <p:sldId xmlns:r="http://schemas.openxmlformats.org/officeDocument/2006/relationships" id="258" r:id="R60bb2a7864e94a73"/>
    <p:sldId xmlns:r="http://schemas.openxmlformats.org/officeDocument/2006/relationships" id="259" r:id="R1ca99f3d5a344f60"/>
    <p:sldId xmlns:r="http://schemas.openxmlformats.org/officeDocument/2006/relationships" id="260" r:id="R67c705a1d42b4c5b"/>
    <p:sldId xmlns:r="http://schemas.openxmlformats.org/officeDocument/2006/relationships" id="261" r:id="R8e7a338e0dd64817"/>
    <p:sldId xmlns:r="http://schemas.openxmlformats.org/officeDocument/2006/relationships" id="262" r:id="Rc1822dbe3c9e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c080391c84ccb" /><Relationship Type="http://schemas.openxmlformats.org/officeDocument/2006/relationships/slide" Target="/ppt/slides/slide1.xml" Id="R6424fae32b664439" /><Relationship Type="http://schemas.openxmlformats.org/officeDocument/2006/relationships/slide" Target="/ppt/slides/slide2.xml" Id="Ra893391565f44915" /><Relationship Type="http://schemas.openxmlformats.org/officeDocument/2006/relationships/slide" Target="/ppt/slides/slide3.xml" Id="R60bb2a7864e94a73" /><Relationship Type="http://schemas.openxmlformats.org/officeDocument/2006/relationships/slide" Target="/ppt/slides/slide4.xml" Id="R1ca99f3d5a344f60" /><Relationship Type="http://schemas.openxmlformats.org/officeDocument/2006/relationships/slide" Target="/ppt/slides/slide5.xml" Id="R67c705a1d42b4c5b" /><Relationship Type="http://schemas.openxmlformats.org/officeDocument/2006/relationships/slide" Target="/ppt/slides/slide6.xml" Id="R8e7a338e0dd64817" /><Relationship Type="http://schemas.openxmlformats.org/officeDocument/2006/relationships/slide" Target="/ppt/slides/slide7.xml" Id="Rc1822dbe3c9e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8d79ea65347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fa4975d7d404d" /><Relationship Type="http://schemas.openxmlformats.org/officeDocument/2006/relationships/theme" Target="/ppt/slideMasters/theme/theme1.xml" Id="R57d6988b0a84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fa4975d7d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f6163f887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f7b3697e9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3a469657c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5e64980214f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ed260fdcf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5c4e598e1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f9a21feef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KALVENES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KALVENES VVS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18 011 502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218 735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3 937 711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KALVENES TOR EDMUND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Rollandslia 190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5115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info@kalvenes-vvs.no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876 717 832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KALVENES VVS AS</a:t>
            </a:r>
          </a:p>
        </p:txBody>
      </p:sp>
    </p:spTree>
  </p:cSld>
  <p:clrMapOvr>
    <a:masterClrMapping xmlns:a="http://schemas.openxmlformats.org/drawingml/2006/main"/>
  </p:clrMapOvr>
</p:sld>
</file>