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b274ba95c244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a4f500627548e5"/>
  </p:sldMasterIdLst>
  <p:sldIdLst>
    <p:sldId xmlns:r="http://schemas.openxmlformats.org/officeDocument/2006/relationships" id="256" r:id="R47309f42a82a4866"/>
    <p:sldId xmlns:r="http://schemas.openxmlformats.org/officeDocument/2006/relationships" id="257" r:id="R66eaa00a3a99477b"/>
    <p:sldId xmlns:r="http://schemas.openxmlformats.org/officeDocument/2006/relationships" id="258" r:id="Rd3aed7a430c34833"/>
    <p:sldId xmlns:r="http://schemas.openxmlformats.org/officeDocument/2006/relationships" id="259" r:id="R7339de9e77f54227"/>
    <p:sldId xmlns:r="http://schemas.openxmlformats.org/officeDocument/2006/relationships" id="260" r:id="R47503b85c5ed41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4f500627548e5" /><Relationship Type="http://schemas.openxmlformats.org/officeDocument/2006/relationships/slide" Target="/ppt/slides/slide1.xml" Id="R47309f42a82a4866" /><Relationship Type="http://schemas.openxmlformats.org/officeDocument/2006/relationships/slide" Target="/ppt/slides/slide2.xml" Id="R66eaa00a3a99477b" /><Relationship Type="http://schemas.openxmlformats.org/officeDocument/2006/relationships/slide" Target="/ppt/slides/slide3.xml" Id="Rd3aed7a430c34833" /><Relationship Type="http://schemas.openxmlformats.org/officeDocument/2006/relationships/slide" Target="/ppt/slides/slide4.xml" Id="R7339de9e77f54227" /><Relationship Type="http://schemas.openxmlformats.org/officeDocument/2006/relationships/slide" Target="/ppt/slides/slide5.xml" Id="R47503b85c5ed41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b2f275e4649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070fc3b5c4d08" /><Relationship Type="http://schemas.openxmlformats.org/officeDocument/2006/relationships/theme" Target="/ppt/slideMasters/theme/theme1.xml" Id="R023663dfbf9b4e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2070fc3b5c4d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f8c0e502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e2ba9909c4a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fe33718e1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51bb390d544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b54eddbeb43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