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2099805af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8bc81efed47bb"/>
  </p:sldMasterIdLst>
  <p:sldIdLst>
    <p:sldId xmlns:r="http://schemas.openxmlformats.org/officeDocument/2006/relationships" id="256" r:id="Rc9562a061bae4424"/>
    <p:sldId xmlns:r="http://schemas.openxmlformats.org/officeDocument/2006/relationships" id="257" r:id="R4217f4928fbd4ab9"/>
    <p:sldId xmlns:r="http://schemas.openxmlformats.org/officeDocument/2006/relationships" id="258" r:id="R03348009ec6d4190"/>
    <p:sldId xmlns:r="http://schemas.openxmlformats.org/officeDocument/2006/relationships" id="259" r:id="R86a0c24c6f3344ee"/>
    <p:sldId xmlns:r="http://schemas.openxmlformats.org/officeDocument/2006/relationships" id="260" r:id="Rcf606e31b96a48a8"/>
    <p:sldId xmlns:r="http://schemas.openxmlformats.org/officeDocument/2006/relationships" id="261" r:id="R71228347812840c1"/>
    <p:sldId xmlns:r="http://schemas.openxmlformats.org/officeDocument/2006/relationships" id="262" r:id="R33c0e0a91565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8bc81efed47bb" /><Relationship Type="http://schemas.openxmlformats.org/officeDocument/2006/relationships/slide" Target="/ppt/slides/slide1.xml" Id="Rc9562a061bae4424" /><Relationship Type="http://schemas.openxmlformats.org/officeDocument/2006/relationships/slide" Target="/ppt/slides/slide2.xml" Id="R4217f4928fbd4ab9" /><Relationship Type="http://schemas.openxmlformats.org/officeDocument/2006/relationships/slide" Target="/ppt/slides/slide3.xml" Id="R03348009ec6d4190" /><Relationship Type="http://schemas.openxmlformats.org/officeDocument/2006/relationships/slide" Target="/ppt/slides/slide4.xml" Id="R86a0c24c6f3344ee" /><Relationship Type="http://schemas.openxmlformats.org/officeDocument/2006/relationships/slide" Target="/ppt/slides/slide5.xml" Id="Rcf606e31b96a48a8" /><Relationship Type="http://schemas.openxmlformats.org/officeDocument/2006/relationships/slide" Target="/ppt/slides/slide6.xml" Id="R71228347812840c1" /><Relationship Type="http://schemas.openxmlformats.org/officeDocument/2006/relationships/slide" Target="/ppt/slides/slide7.xml" Id="R33c0e0a91565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56982ce7a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a94c837654fcb" /><Relationship Type="http://schemas.openxmlformats.org/officeDocument/2006/relationships/theme" Target="/ppt/slideMasters/theme/theme1.xml" Id="R0c8fa3e8e8ef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ba94c83765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3f5aec66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18315a8bb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a559272d5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7ad4ae8e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409a60442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52680943143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8e6a0bc51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SÆLID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SÆLID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SÆLID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Fuglevik platå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1673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866 706 972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