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abbcf761a441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a8770705b44b4d"/>
  </p:sldMasterIdLst>
  <p:sldIdLst>
    <p:sldId xmlns:r="http://schemas.openxmlformats.org/officeDocument/2006/relationships" id="256" r:id="Rc535c62a07304243"/>
    <p:sldId xmlns:r="http://schemas.openxmlformats.org/officeDocument/2006/relationships" id="257" r:id="R1d07a53555d445e9"/>
    <p:sldId xmlns:r="http://schemas.openxmlformats.org/officeDocument/2006/relationships" id="258" r:id="Rdcbcf15c37f54bbb"/>
    <p:sldId xmlns:r="http://schemas.openxmlformats.org/officeDocument/2006/relationships" id="259" r:id="Rbe9271242179464d"/>
    <p:sldId xmlns:r="http://schemas.openxmlformats.org/officeDocument/2006/relationships" id="260" r:id="Rddfa753351904cb6"/>
    <p:sldId xmlns:r="http://schemas.openxmlformats.org/officeDocument/2006/relationships" id="261" r:id="R8f4662ccbbec428e"/>
    <p:sldId xmlns:r="http://schemas.openxmlformats.org/officeDocument/2006/relationships" id="262" r:id="R030a201d54274a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8770705b44b4d" /><Relationship Type="http://schemas.openxmlformats.org/officeDocument/2006/relationships/slide" Target="/ppt/slides/slide1.xml" Id="Rc535c62a07304243" /><Relationship Type="http://schemas.openxmlformats.org/officeDocument/2006/relationships/slide" Target="/ppt/slides/slide2.xml" Id="R1d07a53555d445e9" /><Relationship Type="http://schemas.openxmlformats.org/officeDocument/2006/relationships/slide" Target="/ppt/slides/slide3.xml" Id="Rdcbcf15c37f54bbb" /><Relationship Type="http://schemas.openxmlformats.org/officeDocument/2006/relationships/slide" Target="/ppt/slides/slide4.xml" Id="Rbe9271242179464d" /><Relationship Type="http://schemas.openxmlformats.org/officeDocument/2006/relationships/slide" Target="/ppt/slides/slide5.xml" Id="Rddfa753351904cb6" /><Relationship Type="http://schemas.openxmlformats.org/officeDocument/2006/relationships/slide" Target="/ppt/slides/slide6.xml" Id="R8f4662ccbbec428e" /><Relationship Type="http://schemas.openxmlformats.org/officeDocument/2006/relationships/slide" Target="/ppt/slides/slide7.xml" Id="R030a201d54274a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1500526e4d48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be26dc54a4112" /><Relationship Type="http://schemas.openxmlformats.org/officeDocument/2006/relationships/theme" Target="/ppt/slideMasters/theme/theme1.xml" Id="R8c15a466422c45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8be26dc54a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24ae15b8d47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d4aa6a17841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224d91dc946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407cca6b54d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e96bd928f44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028dc5e1246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7f896e9a541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 VVS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38 710 701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−3 805 286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3 681 449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19 639 149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 BYGG GRUPPEN INVEST AS  –  74,8 %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HOLDING AS  –  25,2 %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87 66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post@skivvs.no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866 320 802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VVS AS</a:t>
            </a:r>
          </a:p>
        </p:txBody>
      </p:sp>
    </p:spTree>
  </p:cSld>
  <p:clrMapOvr>
    <a:masterClrMapping xmlns:a="http://schemas.openxmlformats.org/drawingml/2006/main"/>
  </p:clrMapOvr>
</p:sld>
</file>