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d5b5134bf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d99ee9dfa41b6"/>
  </p:sldMasterIdLst>
  <p:sldIdLst>
    <p:sldId xmlns:r="http://schemas.openxmlformats.org/officeDocument/2006/relationships" id="256" r:id="Rd5c702bc49754a93"/>
    <p:sldId xmlns:r="http://schemas.openxmlformats.org/officeDocument/2006/relationships" id="257" r:id="R7d9c970511d64e0b"/>
    <p:sldId xmlns:r="http://schemas.openxmlformats.org/officeDocument/2006/relationships" id="258" r:id="R1dd673ccab244ce3"/>
    <p:sldId xmlns:r="http://schemas.openxmlformats.org/officeDocument/2006/relationships" id="259" r:id="R894afe4f79104164"/>
    <p:sldId xmlns:r="http://schemas.openxmlformats.org/officeDocument/2006/relationships" id="260" r:id="Rb174e1506fd04158"/>
    <p:sldId xmlns:r="http://schemas.openxmlformats.org/officeDocument/2006/relationships" id="261" r:id="R8349c635da6f4b56"/>
    <p:sldId xmlns:r="http://schemas.openxmlformats.org/officeDocument/2006/relationships" id="262" r:id="R3745dcd95dea40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d99ee9dfa41b6" /><Relationship Type="http://schemas.openxmlformats.org/officeDocument/2006/relationships/slide" Target="/ppt/slides/slide1.xml" Id="Rd5c702bc49754a93" /><Relationship Type="http://schemas.openxmlformats.org/officeDocument/2006/relationships/slide" Target="/ppt/slides/slide2.xml" Id="R7d9c970511d64e0b" /><Relationship Type="http://schemas.openxmlformats.org/officeDocument/2006/relationships/slide" Target="/ppt/slides/slide3.xml" Id="R1dd673ccab244ce3" /><Relationship Type="http://schemas.openxmlformats.org/officeDocument/2006/relationships/slide" Target="/ppt/slides/slide4.xml" Id="R894afe4f79104164" /><Relationship Type="http://schemas.openxmlformats.org/officeDocument/2006/relationships/slide" Target="/ppt/slides/slide5.xml" Id="Rb174e1506fd04158" /><Relationship Type="http://schemas.openxmlformats.org/officeDocument/2006/relationships/slide" Target="/ppt/slides/slide6.xml" Id="R8349c635da6f4b56" /><Relationship Type="http://schemas.openxmlformats.org/officeDocument/2006/relationships/slide" Target="/ppt/slides/slide7.xml" Id="R3745dcd95dea40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c325acdda4d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1d546bfe047c2" /><Relationship Type="http://schemas.openxmlformats.org/officeDocument/2006/relationships/theme" Target="/ppt/slideMasters/theme/theme1.xml" Id="R851106a71845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1d546bfe047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9e87cbf0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afaf9e3e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58a4e591c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49895e47f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978340f0b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eb91dad945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5e1d0a36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NYMOGÅRDEN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NYMOGÅRDEN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 WENCHE NILSEN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Orrfuglveien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73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865 487 592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