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e7cfedf55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0439e35844892"/>
  </p:sldMasterIdLst>
  <p:sldIdLst>
    <p:sldId xmlns:r="http://schemas.openxmlformats.org/officeDocument/2006/relationships" id="256" r:id="Rc457c8ce816c4336"/>
    <p:sldId xmlns:r="http://schemas.openxmlformats.org/officeDocument/2006/relationships" id="257" r:id="R160863622a19404f"/>
    <p:sldId xmlns:r="http://schemas.openxmlformats.org/officeDocument/2006/relationships" id="258" r:id="Ra6dd8b144bbf4278"/>
    <p:sldId xmlns:r="http://schemas.openxmlformats.org/officeDocument/2006/relationships" id="259" r:id="R6a135dc0ace74ceb"/>
    <p:sldId xmlns:r="http://schemas.openxmlformats.org/officeDocument/2006/relationships" id="260" r:id="Re3f96f1fde97431c"/>
    <p:sldId xmlns:r="http://schemas.openxmlformats.org/officeDocument/2006/relationships" id="261" r:id="Rdf927f6c48a54d9c"/>
    <p:sldId xmlns:r="http://schemas.openxmlformats.org/officeDocument/2006/relationships" id="262" r:id="R0b5b80706564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0439e35844892" /><Relationship Type="http://schemas.openxmlformats.org/officeDocument/2006/relationships/slide" Target="/ppt/slides/slide1.xml" Id="Rc457c8ce816c4336" /><Relationship Type="http://schemas.openxmlformats.org/officeDocument/2006/relationships/slide" Target="/ppt/slides/slide2.xml" Id="R160863622a19404f" /><Relationship Type="http://schemas.openxmlformats.org/officeDocument/2006/relationships/slide" Target="/ppt/slides/slide3.xml" Id="Ra6dd8b144bbf4278" /><Relationship Type="http://schemas.openxmlformats.org/officeDocument/2006/relationships/slide" Target="/ppt/slides/slide4.xml" Id="R6a135dc0ace74ceb" /><Relationship Type="http://schemas.openxmlformats.org/officeDocument/2006/relationships/slide" Target="/ppt/slides/slide5.xml" Id="Re3f96f1fde97431c" /><Relationship Type="http://schemas.openxmlformats.org/officeDocument/2006/relationships/slide" Target="/ppt/slides/slide6.xml" Id="Rdf927f6c48a54d9c" /><Relationship Type="http://schemas.openxmlformats.org/officeDocument/2006/relationships/slide" Target="/ppt/slides/slide7.xml" Id="R0b5b80706564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8925abd0445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32e67e8c144a1" /><Relationship Type="http://schemas.openxmlformats.org/officeDocument/2006/relationships/theme" Target="/ppt/slideMasters/theme/theme1.xml" Id="Rb9c4ce2fc72e42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32e67e8c1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6a746cff0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6685ce477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90d07d262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810157bdb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249eb2db4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74d492df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e12d8f965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LUDVIGSEN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LUDVIGSEN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PAULINE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Schønings gate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22698006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mona.ludvigsen@netcom.no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