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b6a1825224a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3c32d498d441ad"/>
  </p:sldMasterIdLst>
  <p:sldIdLst>
    <p:sldId xmlns:r="http://schemas.openxmlformats.org/officeDocument/2006/relationships" id="256" r:id="R0ae5c2be21e44d27"/>
    <p:sldId xmlns:r="http://schemas.openxmlformats.org/officeDocument/2006/relationships" id="257" r:id="R12ff38cc648a4835"/>
    <p:sldId xmlns:r="http://schemas.openxmlformats.org/officeDocument/2006/relationships" id="258" r:id="Rf8a134b5ee2347f6"/>
    <p:sldId xmlns:r="http://schemas.openxmlformats.org/officeDocument/2006/relationships" id="259" r:id="Ra45a6b6282374c33"/>
    <p:sldId xmlns:r="http://schemas.openxmlformats.org/officeDocument/2006/relationships" id="260" r:id="R940dabc31f954a74"/>
    <p:sldId xmlns:r="http://schemas.openxmlformats.org/officeDocument/2006/relationships" id="261" r:id="Rdeab20c04e1b48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3c32d498d441ad" /><Relationship Type="http://schemas.openxmlformats.org/officeDocument/2006/relationships/slide" Target="/ppt/slides/slide1.xml" Id="R0ae5c2be21e44d27" /><Relationship Type="http://schemas.openxmlformats.org/officeDocument/2006/relationships/slide" Target="/ppt/slides/slide2.xml" Id="R12ff38cc648a4835" /><Relationship Type="http://schemas.openxmlformats.org/officeDocument/2006/relationships/slide" Target="/ppt/slides/slide3.xml" Id="Rf8a134b5ee2347f6" /><Relationship Type="http://schemas.openxmlformats.org/officeDocument/2006/relationships/slide" Target="/ppt/slides/slide4.xml" Id="Ra45a6b6282374c33" /><Relationship Type="http://schemas.openxmlformats.org/officeDocument/2006/relationships/slide" Target="/ppt/slides/slide5.xml" Id="R940dabc31f954a74" /><Relationship Type="http://schemas.openxmlformats.org/officeDocument/2006/relationships/slide" Target="/ppt/slides/slide6.xml" Id="Rdeab20c04e1b48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7e2a7016242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017a6df6c4d7a" /><Relationship Type="http://schemas.openxmlformats.org/officeDocument/2006/relationships/theme" Target="/ppt/slideMasters/theme/theme1.xml" Id="R0162c129437a4d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7017a6df6c4d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a3743569440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f53a1d85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4699c13aa48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1bc35f52449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4db8ddfb541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8ec56afaa4c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AAS &amp; NYGAARD KAROSSERIVERKSTED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 &amp; NYGAARD KAROSSERIVERKSTED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 &amp; NYGAARD KAROSSERIVERKSTED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 &amp; NYGAARD KAROSSERIVERKSTED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 &amp; NYGAARD KAROSSERIVERKSTED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 &amp; NYGAARD KAROSSERIVERKSTED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NYGAARD LASSE  –  65,8 %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MARTINSEN FRANK  –  34,2 %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 &amp; NYGAARD KAROSSERIVERKSTED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863 166 292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AAS &amp; NYGAARD KAROSSERIVERKSTED AS</a:t>
            </a:r>
          </a:p>
        </p:txBody>
      </p:sp>
    </p:spTree>
  </p:cSld>
  <p:clrMapOvr>
    <a:masterClrMapping xmlns:a="http://schemas.openxmlformats.org/drawingml/2006/main"/>
  </p:clrMapOvr>
</p:sld>
</file>