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b2ac512ba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53b98b8794ec9"/>
  </p:sldMasterIdLst>
  <p:sldIdLst>
    <p:sldId xmlns:r="http://schemas.openxmlformats.org/officeDocument/2006/relationships" id="256" r:id="Rf2ec70dc03fd415c"/>
    <p:sldId xmlns:r="http://schemas.openxmlformats.org/officeDocument/2006/relationships" id="257" r:id="R183e6c8ed59343ad"/>
    <p:sldId xmlns:r="http://schemas.openxmlformats.org/officeDocument/2006/relationships" id="258" r:id="R953e9deded04490a"/>
    <p:sldId xmlns:r="http://schemas.openxmlformats.org/officeDocument/2006/relationships" id="259" r:id="R30f1c264358f47dc"/>
    <p:sldId xmlns:r="http://schemas.openxmlformats.org/officeDocument/2006/relationships" id="260" r:id="R4da76a88c93f434b"/>
    <p:sldId xmlns:r="http://schemas.openxmlformats.org/officeDocument/2006/relationships" id="261" r:id="R3179c217f41240ef"/>
    <p:sldId xmlns:r="http://schemas.openxmlformats.org/officeDocument/2006/relationships" id="262" r:id="Rf37e29b96588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53b98b8794ec9" /><Relationship Type="http://schemas.openxmlformats.org/officeDocument/2006/relationships/slide" Target="/ppt/slides/slide1.xml" Id="Rf2ec70dc03fd415c" /><Relationship Type="http://schemas.openxmlformats.org/officeDocument/2006/relationships/slide" Target="/ppt/slides/slide2.xml" Id="R183e6c8ed59343ad" /><Relationship Type="http://schemas.openxmlformats.org/officeDocument/2006/relationships/slide" Target="/ppt/slides/slide3.xml" Id="R953e9deded04490a" /><Relationship Type="http://schemas.openxmlformats.org/officeDocument/2006/relationships/slide" Target="/ppt/slides/slide4.xml" Id="R30f1c264358f47dc" /><Relationship Type="http://schemas.openxmlformats.org/officeDocument/2006/relationships/slide" Target="/ppt/slides/slide5.xml" Id="R4da76a88c93f434b" /><Relationship Type="http://schemas.openxmlformats.org/officeDocument/2006/relationships/slide" Target="/ppt/slides/slide6.xml" Id="R3179c217f41240ef" /><Relationship Type="http://schemas.openxmlformats.org/officeDocument/2006/relationships/slide" Target="/ppt/slides/slide7.xml" Id="Rf37e29b96588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f6cbddeb8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9230889194e72" /><Relationship Type="http://schemas.openxmlformats.org/officeDocument/2006/relationships/theme" Target="/ppt/slideMasters/theme/theme1.xml" Id="Rc582f8d3500e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923088919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479e8927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1950840e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cc234ac1a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bf70fb64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b355ab28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03684de9b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37576201c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