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08b34c8728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c0fe5f290f4801"/>
  </p:sldMasterIdLst>
  <p:sldIdLst>
    <p:sldId xmlns:r="http://schemas.openxmlformats.org/officeDocument/2006/relationships" id="256" r:id="Ra2cafe412a9e4b60"/>
    <p:sldId xmlns:r="http://schemas.openxmlformats.org/officeDocument/2006/relationships" id="257" r:id="Rfc778a0ea0404d0f"/>
    <p:sldId xmlns:r="http://schemas.openxmlformats.org/officeDocument/2006/relationships" id="258" r:id="R3fab234f24ea4931"/>
    <p:sldId xmlns:r="http://schemas.openxmlformats.org/officeDocument/2006/relationships" id="259" r:id="R1ddc29ecc2e64537"/>
    <p:sldId xmlns:r="http://schemas.openxmlformats.org/officeDocument/2006/relationships" id="260" r:id="R701219d4f8244cab"/>
    <p:sldId xmlns:r="http://schemas.openxmlformats.org/officeDocument/2006/relationships" id="261" r:id="R90d5a47b301d4cae"/>
    <p:sldId xmlns:r="http://schemas.openxmlformats.org/officeDocument/2006/relationships" id="262" r:id="R5fed02c1668c43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0fe5f290f4801" /><Relationship Type="http://schemas.openxmlformats.org/officeDocument/2006/relationships/slide" Target="/ppt/slides/slide1.xml" Id="Ra2cafe412a9e4b60" /><Relationship Type="http://schemas.openxmlformats.org/officeDocument/2006/relationships/slide" Target="/ppt/slides/slide2.xml" Id="Rfc778a0ea0404d0f" /><Relationship Type="http://schemas.openxmlformats.org/officeDocument/2006/relationships/slide" Target="/ppt/slides/slide3.xml" Id="R3fab234f24ea4931" /><Relationship Type="http://schemas.openxmlformats.org/officeDocument/2006/relationships/slide" Target="/ppt/slides/slide4.xml" Id="R1ddc29ecc2e64537" /><Relationship Type="http://schemas.openxmlformats.org/officeDocument/2006/relationships/slide" Target="/ppt/slides/slide5.xml" Id="R701219d4f8244cab" /><Relationship Type="http://schemas.openxmlformats.org/officeDocument/2006/relationships/slide" Target="/ppt/slides/slide6.xml" Id="R90d5a47b301d4cae" /><Relationship Type="http://schemas.openxmlformats.org/officeDocument/2006/relationships/slide" Target="/ppt/slides/slide7.xml" Id="R5fed02c1668c43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d1ad9a902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7b5fabcb948b4" /><Relationship Type="http://schemas.openxmlformats.org/officeDocument/2006/relationships/theme" Target="/ppt/slideMasters/theme/theme1.xml" Id="Rd74e6bd0ff9a43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77b5fabcb948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2921a1223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b7a0977af4a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e184924e648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095b489954f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979695e7a43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a99f8c86f46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f6a63bcc3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BØMLO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BØMLO BYGGSERVICE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4 953 398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421 524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1 251 987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2 867 621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SELLE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Tverråvegen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94553506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856 314 022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