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7261755e20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0462cfe6a5466a"/>
  </p:sldMasterIdLst>
  <p:sldIdLst>
    <p:sldId xmlns:r="http://schemas.openxmlformats.org/officeDocument/2006/relationships" id="256" r:id="R564b91d2411c49d3"/>
    <p:sldId xmlns:r="http://schemas.openxmlformats.org/officeDocument/2006/relationships" id="257" r:id="R2c122391e7254455"/>
    <p:sldId xmlns:r="http://schemas.openxmlformats.org/officeDocument/2006/relationships" id="258" r:id="Rd064a82b66784a8e"/>
    <p:sldId xmlns:r="http://schemas.openxmlformats.org/officeDocument/2006/relationships" id="259" r:id="R01d20e93254048e8"/>
    <p:sldId xmlns:r="http://schemas.openxmlformats.org/officeDocument/2006/relationships" id="260" r:id="R5b9795849ca04e3a"/>
    <p:sldId xmlns:r="http://schemas.openxmlformats.org/officeDocument/2006/relationships" id="261" r:id="R9a02f3946bf24dea"/>
    <p:sldId xmlns:r="http://schemas.openxmlformats.org/officeDocument/2006/relationships" id="262" r:id="R5ca077696495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462cfe6a5466a" /><Relationship Type="http://schemas.openxmlformats.org/officeDocument/2006/relationships/slide" Target="/ppt/slides/slide1.xml" Id="R564b91d2411c49d3" /><Relationship Type="http://schemas.openxmlformats.org/officeDocument/2006/relationships/slide" Target="/ppt/slides/slide2.xml" Id="R2c122391e7254455" /><Relationship Type="http://schemas.openxmlformats.org/officeDocument/2006/relationships/slide" Target="/ppt/slides/slide3.xml" Id="Rd064a82b66784a8e" /><Relationship Type="http://schemas.openxmlformats.org/officeDocument/2006/relationships/slide" Target="/ppt/slides/slide4.xml" Id="R01d20e93254048e8" /><Relationship Type="http://schemas.openxmlformats.org/officeDocument/2006/relationships/slide" Target="/ppt/slides/slide5.xml" Id="R5b9795849ca04e3a" /><Relationship Type="http://schemas.openxmlformats.org/officeDocument/2006/relationships/slide" Target="/ppt/slides/slide6.xml" Id="R9a02f3946bf24dea" /><Relationship Type="http://schemas.openxmlformats.org/officeDocument/2006/relationships/slide" Target="/ppt/slides/slide7.xml" Id="R5ca077696495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c76ed806e49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fa50e4b4d4726" /><Relationship Type="http://schemas.openxmlformats.org/officeDocument/2006/relationships/theme" Target="/ppt/slideMasters/theme/theme1.xml" Id="Ra6d8e09bf6c345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efa50e4b4d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848435e3f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890c90d2b49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d2f9ef0ca4e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10bf68c87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3600bf3694e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17a875ea348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fe4320eab44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