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0aa467f10b4e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0a9d4b30334809"/>
  </p:sldMasterIdLst>
  <p:sldIdLst>
    <p:sldId xmlns:r="http://schemas.openxmlformats.org/officeDocument/2006/relationships" id="256" r:id="Rc51c6ece32ad4f07"/>
    <p:sldId xmlns:r="http://schemas.openxmlformats.org/officeDocument/2006/relationships" id="257" r:id="R2640536896ae4d2e"/>
    <p:sldId xmlns:r="http://schemas.openxmlformats.org/officeDocument/2006/relationships" id="258" r:id="R1a8c8966d4e748a9"/>
    <p:sldId xmlns:r="http://schemas.openxmlformats.org/officeDocument/2006/relationships" id="259" r:id="R35c6992483304e72"/>
    <p:sldId xmlns:r="http://schemas.openxmlformats.org/officeDocument/2006/relationships" id="260" r:id="Rf89a8b929c4d4cc8"/>
    <p:sldId xmlns:r="http://schemas.openxmlformats.org/officeDocument/2006/relationships" id="261" r:id="Ra6f5d5f1b93c47dc"/>
    <p:sldId xmlns:r="http://schemas.openxmlformats.org/officeDocument/2006/relationships" id="262" r:id="R3d736f4f09c945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a9d4b30334809" /><Relationship Type="http://schemas.openxmlformats.org/officeDocument/2006/relationships/slide" Target="/ppt/slides/slide1.xml" Id="Rc51c6ece32ad4f07" /><Relationship Type="http://schemas.openxmlformats.org/officeDocument/2006/relationships/slide" Target="/ppt/slides/slide2.xml" Id="R2640536896ae4d2e" /><Relationship Type="http://schemas.openxmlformats.org/officeDocument/2006/relationships/slide" Target="/ppt/slides/slide3.xml" Id="R1a8c8966d4e748a9" /><Relationship Type="http://schemas.openxmlformats.org/officeDocument/2006/relationships/slide" Target="/ppt/slides/slide4.xml" Id="R35c6992483304e72" /><Relationship Type="http://schemas.openxmlformats.org/officeDocument/2006/relationships/slide" Target="/ppt/slides/slide5.xml" Id="Rf89a8b929c4d4cc8" /><Relationship Type="http://schemas.openxmlformats.org/officeDocument/2006/relationships/slide" Target="/ppt/slides/slide6.xml" Id="Ra6f5d5f1b93c47dc" /><Relationship Type="http://schemas.openxmlformats.org/officeDocument/2006/relationships/slide" Target="/ppt/slides/slide7.xml" Id="R3d736f4f09c945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9ececd92a542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7077d8ba94e71" /><Relationship Type="http://schemas.openxmlformats.org/officeDocument/2006/relationships/theme" Target="/ppt/slideMasters/theme/theme1.xml" Id="Ra462f2783d8c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17077d8ba94e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9f1d92e46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8933e6cbf94a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d29bbf55b40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0b9fde2aa4b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e40b8e93b4f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0bb3cafa154b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189895cf041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PAULSEN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&amp; SØNN AS ble etablert [år] og holder til i Risør.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24 034 302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761 062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5 508 718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10 090 171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HOLDING AS  –  91,0 %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ØREN HÅKON  –  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Grønningveien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4956 Risør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37150520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853 979 082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PAULSEN &amp; SØNN AS</a:t>
            </a:r>
          </a:p>
        </p:txBody>
      </p:sp>
    </p:spTree>
  </p:cSld>
  <p:clrMapOvr>
    <a:masterClrMapping xmlns:a="http://schemas.openxmlformats.org/drawingml/2006/main"/>
  </p:clrMapOvr>
</p:sld>
</file>