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d7d91d6529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ffa6be968b4a8e"/>
  </p:sldMasterIdLst>
  <p:sldIdLst>
    <p:sldId xmlns:r="http://schemas.openxmlformats.org/officeDocument/2006/relationships" id="256" r:id="Rca44de9e85344bd4"/>
    <p:sldId xmlns:r="http://schemas.openxmlformats.org/officeDocument/2006/relationships" id="257" r:id="R5b922b95d81245e2"/>
    <p:sldId xmlns:r="http://schemas.openxmlformats.org/officeDocument/2006/relationships" id="258" r:id="R13b0690f2aa54d41"/>
    <p:sldId xmlns:r="http://schemas.openxmlformats.org/officeDocument/2006/relationships" id="259" r:id="R5ec444b6ecd145c3"/>
    <p:sldId xmlns:r="http://schemas.openxmlformats.org/officeDocument/2006/relationships" id="260" r:id="R129dd75e405c4351"/>
    <p:sldId xmlns:r="http://schemas.openxmlformats.org/officeDocument/2006/relationships" id="261" r:id="Rcda1ce300fa64095"/>
    <p:sldId xmlns:r="http://schemas.openxmlformats.org/officeDocument/2006/relationships" id="262" r:id="Rdc73bd545b9c45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fa6be968b4a8e" /><Relationship Type="http://schemas.openxmlformats.org/officeDocument/2006/relationships/slide" Target="/ppt/slides/slide1.xml" Id="Rca44de9e85344bd4" /><Relationship Type="http://schemas.openxmlformats.org/officeDocument/2006/relationships/slide" Target="/ppt/slides/slide2.xml" Id="R5b922b95d81245e2" /><Relationship Type="http://schemas.openxmlformats.org/officeDocument/2006/relationships/slide" Target="/ppt/slides/slide3.xml" Id="R13b0690f2aa54d41" /><Relationship Type="http://schemas.openxmlformats.org/officeDocument/2006/relationships/slide" Target="/ppt/slides/slide4.xml" Id="R5ec444b6ecd145c3" /><Relationship Type="http://schemas.openxmlformats.org/officeDocument/2006/relationships/slide" Target="/ppt/slides/slide5.xml" Id="R129dd75e405c4351" /><Relationship Type="http://schemas.openxmlformats.org/officeDocument/2006/relationships/slide" Target="/ppt/slides/slide6.xml" Id="Rcda1ce300fa64095" /><Relationship Type="http://schemas.openxmlformats.org/officeDocument/2006/relationships/slide" Target="/ppt/slides/slide7.xml" Id="Rdc73bd545b9c45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feb75650742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157e2d3f04b35" /><Relationship Type="http://schemas.openxmlformats.org/officeDocument/2006/relationships/theme" Target="/ppt/slideMasters/theme/theme1.xml" Id="R0630a5a20115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4157e2d3f04b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54d6041a046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b51fa9e0648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15f14cce643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e0ed86815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5bc28ceca47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dbbffb31549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c678d4dd049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ROAN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ROAN HAVFISKE AS ble etablert [år] og holder til i Roan.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1 716 998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7 109 973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ERLING OTTAR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OLAF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7180 Roan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853 679 992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ROAN HAVFISKE AS</a:t>
            </a:r>
          </a:p>
        </p:txBody>
      </p:sp>
    </p:spTree>
  </p:cSld>
  <p:clrMapOvr>
    <a:masterClrMapping xmlns:a="http://schemas.openxmlformats.org/drawingml/2006/main"/>
  </p:clrMapOvr>
</p:sld>
</file>