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d63dded3f443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5c7389d30c4b29"/>
  </p:sldMasterIdLst>
  <p:sldIdLst>
    <p:sldId xmlns:r="http://schemas.openxmlformats.org/officeDocument/2006/relationships" id="256" r:id="Re97a4cfc06f24e6e"/>
    <p:sldId xmlns:r="http://schemas.openxmlformats.org/officeDocument/2006/relationships" id="257" r:id="Re8f6efb52a594930"/>
    <p:sldId xmlns:r="http://schemas.openxmlformats.org/officeDocument/2006/relationships" id="258" r:id="Re79a66154b6d40fb"/>
    <p:sldId xmlns:r="http://schemas.openxmlformats.org/officeDocument/2006/relationships" id="259" r:id="R8b9b5ef205ef421c"/>
    <p:sldId xmlns:r="http://schemas.openxmlformats.org/officeDocument/2006/relationships" id="260" r:id="R7e92cbaf89254371"/>
    <p:sldId xmlns:r="http://schemas.openxmlformats.org/officeDocument/2006/relationships" id="261" r:id="R10162f62c2144ebe"/>
    <p:sldId xmlns:r="http://schemas.openxmlformats.org/officeDocument/2006/relationships" id="262" r:id="R5fc6b0fb6c384a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5c7389d30c4b29" /><Relationship Type="http://schemas.openxmlformats.org/officeDocument/2006/relationships/slide" Target="/ppt/slides/slide1.xml" Id="Re97a4cfc06f24e6e" /><Relationship Type="http://schemas.openxmlformats.org/officeDocument/2006/relationships/slide" Target="/ppt/slides/slide2.xml" Id="Re8f6efb52a594930" /><Relationship Type="http://schemas.openxmlformats.org/officeDocument/2006/relationships/slide" Target="/ppt/slides/slide3.xml" Id="Re79a66154b6d40fb" /><Relationship Type="http://schemas.openxmlformats.org/officeDocument/2006/relationships/slide" Target="/ppt/slides/slide4.xml" Id="R8b9b5ef205ef421c" /><Relationship Type="http://schemas.openxmlformats.org/officeDocument/2006/relationships/slide" Target="/ppt/slides/slide5.xml" Id="R7e92cbaf89254371" /><Relationship Type="http://schemas.openxmlformats.org/officeDocument/2006/relationships/slide" Target="/ppt/slides/slide6.xml" Id="R10162f62c2144ebe" /><Relationship Type="http://schemas.openxmlformats.org/officeDocument/2006/relationships/slide" Target="/ppt/slides/slide7.xml" Id="R5fc6b0fb6c384a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6a0ced60d341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89fe9f7434431b" /><Relationship Type="http://schemas.openxmlformats.org/officeDocument/2006/relationships/theme" Target="/ppt/slideMasters/theme/theme1.xml" Id="R8843bf18a49746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89fe9f743443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db44e8cd024f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8adeec05f844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1256d6a2bc47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e5a6d5a6994e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0bd251a7a441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33bc5938954e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5a328ce76248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PROPERTY KNOWLEDGE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PROPERTY KNOWLEDGE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PROPERTY KNOWLEDGE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PROPERTY KNOWLEDGE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PROPERTY KNOWLEDGE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PROPERTY KNOWLEDGE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−989 320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−3 654 425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24 843 093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57 749 497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PROPERTY KNOWLEDGE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HOP GUNNAR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HOP LARS SIGVART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PROPERTY KNOWLEDGE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Adolph Bergs vei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5089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85 18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gunnar@hop.no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852 386 622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PROPERTY KNOWLEDGE AS</a:t>
            </a:r>
          </a:p>
        </p:txBody>
      </p:sp>
    </p:spTree>
  </p:cSld>
  <p:clrMapOvr>
    <a:masterClrMapping xmlns:a="http://schemas.openxmlformats.org/drawingml/2006/main"/>
  </p:clrMapOvr>
</p:sld>
</file>