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008c9fe6cc4f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3b65180478449f"/>
  </p:sldMasterIdLst>
  <p:sldIdLst>
    <p:sldId xmlns:r="http://schemas.openxmlformats.org/officeDocument/2006/relationships" id="256" r:id="R06eac25302054766"/>
    <p:sldId xmlns:r="http://schemas.openxmlformats.org/officeDocument/2006/relationships" id="257" r:id="R91a646e9d1c1475c"/>
    <p:sldId xmlns:r="http://schemas.openxmlformats.org/officeDocument/2006/relationships" id="258" r:id="R273177fd84c5477d"/>
    <p:sldId xmlns:r="http://schemas.openxmlformats.org/officeDocument/2006/relationships" id="259" r:id="Recbab0f26cea4f40"/>
    <p:sldId xmlns:r="http://schemas.openxmlformats.org/officeDocument/2006/relationships" id="260" r:id="R0a68dc4ffb5f46f9"/>
    <p:sldId xmlns:r="http://schemas.openxmlformats.org/officeDocument/2006/relationships" id="261" r:id="R5c64b7122bb34f21"/>
    <p:sldId xmlns:r="http://schemas.openxmlformats.org/officeDocument/2006/relationships" id="262" r:id="R0f874595cd4840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b65180478449f" /><Relationship Type="http://schemas.openxmlformats.org/officeDocument/2006/relationships/slide" Target="/ppt/slides/slide1.xml" Id="R06eac25302054766" /><Relationship Type="http://schemas.openxmlformats.org/officeDocument/2006/relationships/slide" Target="/ppt/slides/slide2.xml" Id="R91a646e9d1c1475c" /><Relationship Type="http://schemas.openxmlformats.org/officeDocument/2006/relationships/slide" Target="/ppt/slides/slide3.xml" Id="R273177fd84c5477d" /><Relationship Type="http://schemas.openxmlformats.org/officeDocument/2006/relationships/slide" Target="/ppt/slides/slide4.xml" Id="Recbab0f26cea4f40" /><Relationship Type="http://schemas.openxmlformats.org/officeDocument/2006/relationships/slide" Target="/ppt/slides/slide5.xml" Id="R0a68dc4ffb5f46f9" /><Relationship Type="http://schemas.openxmlformats.org/officeDocument/2006/relationships/slide" Target="/ppt/slides/slide6.xml" Id="R5c64b7122bb34f21" /><Relationship Type="http://schemas.openxmlformats.org/officeDocument/2006/relationships/slide" Target="/ppt/slides/slide7.xml" Id="R0f874595cd4840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0e5a9bf2e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b330c994b4444" /><Relationship Type="http://schemas.openxmlformats.org/officeDocument/2006/relationships/theme" Target="/ppt/slideMasters/theme/theme1.xml" Id="R80d849931e59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8b330c994b44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8227c90864a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e3e5bf07d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ef974ef4841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38c166504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2c1275e9e44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d4ff7d83543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a6849c0a24e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REGNSKAPSHUSET NORD-NORGE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REGNSKAPSHUSET NORD-NORGE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331 927 958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8 936 664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164 896 529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393 037 877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HELGELAND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64 77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851 987 142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