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237ad68658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f444bf932244ea"/>
  </p:sldMasterIdLst>
  <p:sldIdLst>
    <p:sldId xmlns:r="http://schemas.openxmlformats.org/officeDocument/2006/relationships" id="256" r:id="Rc7a6ee27371a46bb"/>
    <p:sldId xmlns:r="http://schemas.openxmlformats.org/officeDocument/2006/relationships" id="257" r:id="Ra865d5acdc444c75"/>
    <p:sldId xmlns:r="http://schemas.openxmlformats.org/officeDocument/2006/relationships" id="258" r:id="R1060e485dc1b4c55"/>
    <p:sldId xmlns:r="http://schemas.openxmlformats.org/officeDocument/2006/relationships" id="259" r:id="R0f60bb2158fb41f6"/>
    <p:sldId xmlns:r="http://schemas.openxmlformats.org/officeDocument/2006/relationships" id="260" r:id="R5d983cf632d1489b"/>
    <p:sldId xmlns:r="http://schemas.openxmlformats.org/officeDocument/2006/relationships" id="261" r:id="Rdf9e61a1274a4ff7"/>
    <p:sldId xmlns:r="http://schemas.openxmlformats.org/officeDocument/2006/relationships" id="262" r:id="Rbdb3ca5cf2f249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444bf932244ea" /><Relationship Type="http://schemas.openxmlformats.org/officeDocument/2006/relationships/slide" Target="/ppt/slides/slide1.xml" Id="Rc7a6ee27371a46bb" /><Relationship Type="http://schemas.openxmlformats.org/officeDocument/2006/relationships/slide" Target="/ppt/slides/slide2.xml" Id="Ra865d5acdc444c75" /><Relationship Type="http://schemas.openxmlformats.org/officeDocument/2006/relationships/slide" Target="/ppt/slides/slide3.xml" Id="R1060e485dc1b4c55" /><Relationship Type="http://schemas.openxmlformats.org/officeDocument/2006/relationships/slide" Target="/ppt/slides/slide4.xml" Id="R0f60bb2158fb41f6" /><Relationship Type="http://schemas.openxmlformats.org/officeDocument/2006/relationships/slide" Target="/ppt/slides/slide5.xml" Id="R5d983cf632d1489b" /><Relationship Type="http://schemas.openxmlformats.org/officeDocument/2006/relationships/slide" Target="/ppt/slides/slide6.xml" Id="Rdf9e61a1274a4ff7" /><Relationship Type="http://schemas.openxmlformats.org/officeDocument/2006/relationships/slide" Target="/ppt/slides/slide7.xml" Id="Rbdb3ca5cf2f249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3028e0eae44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2e9bb87c44bbe" /><Relationship Type="http://schemas.openxmlformats.org/officeDocument/2006/relationships/theme" Target="/ppt/slideMasters/theme/theme1.xml" Id="Rc2ddea9dd8a048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f2e9bb87c44b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163cb62c747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51e7528bb49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78caf17a741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5a2b9fcae4d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2ab2865d14a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ed72323124d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0715815c048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KOLÅS EFTF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KOLÅS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KOLÅS EFTF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KOLÅS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KOLÅS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KOLÅS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19 052 853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1 358 222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7 840 639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14 723 762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KOLÅS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OLSEN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LARS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SKIPPERUD VEGARD JARBRO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KOLÅS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Bankegate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837 576 652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KOLÅS EFTF AS</a:t>
            </a:r>
          </a:p>
        </p:txBody>
      </p:sp>
    </p:spTree>
  </p:cSld>
  <p:clrMapOvr>
    <a:masterClrMapping xmlns:a="http://schemas.openxmlformats.org/drawingml/2006/main"/>
  </p:clrMapOvr>
</p:sld>
</file>