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4c4d811247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89ed9b81db4b84"/>
  </p:sldMasterIdLst>
  <p:sldIdLst>
    <p:sldId xmlns:r="http://schemas.openxmlformats.org/officeDocument/2006/relationships" id="256" r:id="R0ab027c3a49644ba"/>
    <p:sldId xmlns:r="http://schemas.openxmlformats.org/officeDocument/2006/relationships" id="257" r:id="R49756fbd88084310"/>
    <p:sldId xmlns:r="http://schemas.openxmlformats.org/officeDocument/2006/relationships" id="258" r:id="R18f7bd87577b407a"/>
    <p:sldId xmlns:r="http://schemas.openxmlformats.org/officeDocument/2006/relationships" id="259" r:id="Re4222f53498148db"/>
    <p:sldId xmlns:r="http://schemas.openxmlformats.org/officeDocument/2006/relationships" id="260" r:id="Rdaf488c4173f4474"/>
    <p:sldId xmlns:r="http://schemas.openxmlformats.org/officeDocument/2006/relationships" id="261" r:id="R8088ad6cc7204a99"/>
    <p:sldId xmlns:r="http://schemas.openxmlformats.org/officeDocument/2006/relationships" id="262" r:id="R50740b4a0ba8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9ed9b81db4b84" /><Relationship Type="http://schemas.openxmlformats.org/officeDocument/2006/relationships/slide" Target="/ppt/slides/slide1.xml" Id="R0ab027c3a49644ba" /><Relationship Type="http://schemas.openxmlformats.org/officeDocument/2006/relationships/slide" Target="/ppt/slides/slide2.xml" Id="R49756fbd88084310" /><Relationship Type="http://schemas.openxmlformats.org/officeDocument/2006/relationships/slide" Target="/ppt/slides/slide3.xml" Id="R18f7bd87577b407a" /><Relationship Type="http://schemas.openxmlformats.org/officeDocument/2006/relationships/slide" Target="/ppt/slides/slide4.xml" Id="Re4222f53498148db" /><Relationship Type="http://schemas.openxmlformats.org/officeDocument/2006/relationships/slide" Target="/ppt/slides/slide5.xml" Id="Rdaf488c4173f4474" /><Relationship Type="http://schemas.openxmlformats.org/officeDocument/2006/relationships/slide" Target="/ppt/slides/slide6.xml" Id="R8088ad6cc7204a99" /><Relationship Type="http://schemas.openxmlformats.org/officeDocument/2006/relationships/slide" Target="/ppt/slides/slide7.xml" Id="R50740b4a0ba8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bc8e51ded42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d87ff843b4c3f" /><Relationship Type="http://schemas.openxmlformats.org/officeDocument/2006/relationships/theme" Target="/ppt/slideMasters/theme/theme1.xml" Id="Rf66153695b2345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d87ff843b4c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9941bfd014a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f3515d74947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4238a01a3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066b2ce3c43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837170a25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d72cea75942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0993d7a1d44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HEROL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1 060 486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RYAN-ONO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Risløkkveien 23E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