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a6c9de7c4043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7472599ec243e2"/>
  </p:sldMasterIdLst>
  <p:sldIdLst>
    <p:sldId xmlns:r="http://schemas.openxmlformats.org/officeDocument/2006/relationships" id="256" r:id="Rd7c734c90d5741a2"/>
    <p:sldId xmlns:r="http://schemas.openxmlformats.org/officeDocument/2006/relationships" id="257" r:id="R344a8403e178442c"/>
    <p:sldId xmlns:r="http://schemas.openxmlformats.org/officeDocument/2006/relationships" id="258" r:id="R93f90ad22aa449c1"/>
    <p:sldId xmlns:r="http://schemas.openxmlformats.org/officeDocument/2006/relationships" id="259" r:id="R3c228b26e95946fd"/>
    <p:sldId xmlns:r="http://schemas.openxmlformats.org/officeDocument/2006/relationships" id="260" r:id="Ra69fa6357674443f"/>
    <p:sldId xmlns:r="http://schemas.openxmlformats.org/officeDocument/2006/relationships" id="261" r:id="R477d444dde0142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472599ec243e2" /><Relationship Type="http://schemas.openxmlformats.org/officeDocument/2006/relationships/slide" Target="/ppt/slides/slide1.xml" Id="Rd7c734c90d5741a2" /><Relationship Type="http://schemas.openxmlformats.org/officeDocument/2006/relationships/slide" Target="/ppt/slides/slide2.xml" Id="R344a8403e178442c" /><Relationship Type="http://schemas.openxmlformats.org/officeDocument/2006/relationships/slide" Target="/ppt/slides/slide3.xml" Id="R93f90ad22aa449c1" /><Relationship Type="http://schemas.openxmlformats.org/officeDocument/2006/relationships/slide" Target="/ppt/slides/slide4.xml" Id="R3c228b26e95946fd" /><Relationship Type="http://schemas.openxmlformats.org/officeDocument/2006/relationships/slide" Target="/ppt/slides/slide5.xml" Id="Ra69fa6357674443f" /><Relationship Type="http://schemas.openxmlformats.org/officeDocument/2006/relationships/slide" Target="/ppt/slides/slide6.xml" Id="R477d444dde0142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509dcb853e4a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d4394eb3d44b9" /><Relationship Type="http://schemas.openxmlformats.org/officeDocument/2006/relationships/theme" Target="/ppt/slideMasters/theme/theme1.xml" Id="Re39fe1fcb6ae44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ed4394eb3d44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f3fbd3d2343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9ee96bbe448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a5f86364c4c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abc5a32934b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9cbed849242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6ce3e835941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 G. OLSEN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G.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G. OLSEN AS ble etablert [år] og holder til i Melbu.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G.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G.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G.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G.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Coldevins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8445 Melbu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834 409 062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G. OLSEN AS</a:t>
            </a:r>
          </a:p>
        </p:txBody>
      </p:sp>
    </p:spTree>
  </p:cSld>
  <p:clrMapOvr>
    <a:masterClrMapping xmlns:a="http://schemas.openxmlformats.org/drawingml/2006/main"/>
  </p:clrMapOvr>
</p:sld>
</file>