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0eb6e5121f41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6f8ac021f84d3a"/>
  </p:sldMasterIdLst>
  <p:sldIdLst>
    <p:sldId xmlns:r="http://schemas.openxmlformats.org/officeDocument/2006/relationships" id="256" r:id="R9ec21fc62e7548e9"/>
    <p:sldId xmlns:r="http://schemas.openxmlformats.org/officeDocument/2006/relationships" id="257" r:id="R4ce6315b8e3d458d"/>
    <p:sldId xmlns:r="http://schemas.openxmlformats.org/officeDocument/2006/relationships" id="258" r:id="R093619951e844ae5"/>
    <p:sldId xmlns:r="http://schemas.openxmlformats.org/officeDocument/2006/relationships" id="259" r:id="Rf70687113fed4e79"/>
    <p:sldId xmlns:r="http://schemas.openxmlformats.org/officeDocument/2006/relationships" id="260" r:id="Rad77bab63796450f"/>
    <p:sldId xmlns:r="http://schemas.openxmlformats.org/officeDocument/2006/relationships" id="261" r:id="R76d1350f1807474c"/>
    <p:sldId xmlns:r="http://schemas.openxmlformats.org/officeDocument/2006/relationships" id="262" r:id="Rd9a5b780f91541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f8ac021f84d3a" /><Relationship Type="http://schemas.openxmlformats.org/officeDocument/2006/relationships/slide" Target="/ppt/slides/slide1.xml" Id="R9ec21fc62e7548e9" /><Relationship Type="http://schemas.openxmlformats.org/officeDocument/2006/relationships/slide" Target="/ppt/slides/slide2.xml" Id="R4ce6315b8e3d458d" /><Relationship Type="http://schemas.openxmlformats.org/officeDocument/2006/relationships/slide" Target="/ppt/slides/slide3.xml" Id="R093619951e844ae5" /><Relationship Type="http://schemas.openxmlformats.org/officeDocument/2006/relationships/slide" Target="/ppt/slides/slide4.xml" Id="Rf70687113fed4e79" /><Relationship Type="http://schemas.openxmlformats.org/officeDocument/2006/relationships/slide" Target="/ppt/slides/slide5.xml" Id="Rad77bab63796450f" /><Relationship Type="http://schemas.openxmlformats.org/officeDocument/2006/relationships/slide" Target="/ppt/slides/slide6.xml" Id="R76d1350f1807474c" /><Relationship Type="http://schemas.openxmlformats.org/officeDocument/2006/relationships/slide" Target="/ppt/slides/slide7.xml" Id="Rd9a5b780f91541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93cde42dc94d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d506d1fd54ab3" /><Relationship Type="http://schemas.openxmlformats.org/officeDocument/2006/relationships/theme" Target="/ppt/slideMasters/theme/theme1.xml" Id="Rc2cc297c3dc34f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bd506d1fd54a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12d05930641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cd49a6b794a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50100a0f44c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85efb5a5641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a2b46e2f442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4015c6d214c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7a77773f046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HÅKON LONGVA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LONGVA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3 563 352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332 448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4 243 404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4 493 050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IGESUND CECILIE LONGVA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HÅKON GUNNAR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STIG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834 059 622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