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90ee9e5300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1fea5b744240a3"/>
  </p:sldMasterIdLst>
  <p:sldIdLst>
    <p:sldId xmlns:r="http://schemas.openxmlformats.org/officeDocument/2006/relationships" id="256" r:id="R166679a8a71346a0"/>
    <p:sldId xmlns:r="http://schemas.openxmlformats.org/officeDocument/2006/relationships" id="257" r:id="Rbd3b99817dcb4e46"/>
    <p:sldId xmlns:r="http://schemas.openxmlformats.org/officeDocument/2006/relationships" id="258" r:id="R2bb30f2c3c504c74"/>
    <p:sldId xmlns:r="http://schemas.openxmlformats.org/officeDocument/2006/relationships" id="259" r:id="Red3cec02cd41460f"/>
    <p:sldId xmlns:r="http://schemas.openxmlformats.org/officeDocument/2006/relationships" id="260" r:id="R58f5dec366d444c6"/>
    <p:sldId xmlns:r="http://schemas.openxmlformats.org/officeDocument/2006/relationships" id="261" r:id="Ra5ef6caefaf64716"/>
    <p:sldId xmlns:r="http://schemas.openxmlformats.org/officeDocument/2006/relationships" id="262" r:id="R332f7069c21743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fea5b744240a3" /><Relationship Type="http://schemas.openxmlformats.org/officeDocument/2006/relationships/slide" Target="/ppt/slides/slide1.xml" Id="R166679a8a71346a0" /><Relationship Type="http://schemas.openxmlformats.org/officeDocument/2006/relationships/slide" Target="/ppt/slides/slide2.xml" Id="Rbd3b99817dcb4e46" /><Relationship Type="http://schemas.openxmlformats.org/officeDocument/2006/relationships/slide" Target="/ppt/slides/slide3.xml" Id="R2bb30f2c3c504c74" /><Relationship Type="http://schemas.openxmlformats.org/officeDocument/2006/relationships/slide" Target="/ppt/slides/slide4.xml" Id="Red3cec02cd41460f" /><Relationship Type="http://schemas.openxmlformats.org/officeDocument/2006/relationships/slide" Target="/ppt/slides/slide5.xml" Id="R58f5dec366d444c6" /><Relationship Type="http://schemas.openxmlformats.org/officeDocument/2006/relationships/slide" Target="/ppt/slides/slide6.xml" Id="Ra5ef6caefaf64716" /><Relationship Type="http://schemas.openxmlformats.org/officeDocument/2006/relationships/slide" Target="/ppt/slides/slide7.xml" Id="R332f7069c21743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c7866e83c48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2db190fdb4e9b" /><Relationship Type="http://schemas.openxmlformats.org/officeDocument/2006/relationships/theme" Target="/ppt/slideMasters/theme/theme1.xml" Id="R4307c8367601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72db190fdb4e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50e34ac484b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9307e2ead42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d81683a814b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58bfd09d148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bfd4263bd46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4266d45064c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9c56b2a5e41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TSÅ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LEISTERUD ÅDALEN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1723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832 829 382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