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7c031dc26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e63697a1534a9b"/>
  </p:sldMasterIdLst>
  <p:sldIdLst>
    <p:sldId xmlns:r="http://schemas.openxmlformats.org/officeDocument/2006/relationships" id="256" r:id="Ra9adc2bd7a0b4f3e"/>
    <p:sldId xmlns:r="http://schemas.openxmlformats.org/officeDocument/2006/relationships" id="257" r:id="R349a68d8e3794488"/>
    <p:sldId xmlns:r="http://schemas.openxmlformats.org/officeDocument/2006/relationships" id="258" r:id="R07abc4dfa2114395"/>
    <p:sldId xmlns:r="http://schemas.openxmlformats.org/officeDocument/2006/relationships" id="259" r:id="R364d8b7c94694d6e"/>
    <p:sldId xmlns:r="http://schemas.openxmlformats.org/officeDocument/2006/relationships" id="260" r:id="Rdf59394b1f6046b9"/>
    <p:sldId xmlns:r="http://schemas.openxmlformats.org/officeDocument/2006/relationships" id="261" r:id="R3d68601061924786"/>
    <p:sldId xmlns:r="http://schemas.openxmlformats.org/officeDocument/2006/relationships" id="262" r:id="R4eb463eb89c3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63697a1534a9b" /><Relationship Type="http://schemas.openxmlformats.org/officeDocument/2006/relationships/slide" Target="/ppt/slides/slide1.xml" Id="Ra9adc2bd7a0b4f3e" /><Relationship Type="http://schemas.openxmlformats.org/officeDocument/2006/relationships/slide" Target="/ppt/slides/slide2.xml" Id="R349a68d8e3794488" /><Relationship Type="http://schemas.openxmlformats.org/officeDocument/2006/relationships/slide" Target="/ppt/slides/slide3.xml" Id="R07abc4dfa2114395" /><Relationship Type="http://schemas.openxmlformats.org/officeDocument/2006/relationships/slide" Target="/ppt/slides/slide4.xml" Id="R364d8b7c94694d6e" /><Relationship Type="http://schemas.openxmlformats.org/officeDocument/2006/relationships/slide" Target="/ppt/slides/slide5.xml" Id="Rdf59394b1f6046b9" /><Relationship Type="http://schemas.openxmlformats.org/officeDocument/2006/relationships/slide" Target="/ppt/slides/slide6.xml" Id="R3d68601061924786" /><Relationship Type="http://schemas.openxmlformats.org/officeDocument/2006/relationships/slide" Target="/ppt/slides/slide7.xml" Id="R4eb463eb89c3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9e5d25a37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244e2d684aeb" /><Relationship Type="http://schemas.openxmlformats.org/officeDocument/2006/relationships/theme" Target="/ppt/slideMasters/theme/theme1.xml" Id="R8221443d68dc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0244e2d684a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4192e8a8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711cd79ee4b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c48d74958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c0cc0f01b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dc93efc27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e42920efd45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d2fc2104e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