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55da55295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e60ee5f66f4f46"/>
  </p:sldMasterIdLst>
  <p:sldIdLst>
    <p:sldId xmlns:r="http://schemas.openxmlformats.org/officeDocument/2006/relationships" id="256" r:id="R33389b916a934188"/>
    <p:sldId xmlns:r="http://schemas.openxmlformats.org/officeDocument/2006/relationships" id="257" r:id="R2beec3928b404cc4"/>
    <p:sldId xmlns:r="http://schemas.openxmlformats.org/officeDocument/2006/relationships" id="258" r:id="R6660d8e63f37449d"/>
    <p:sldId xmlns:r="http://schemas.openxmlformats.org/officeDocument/2006/relationships" id="259" r:id="Rb6a303cbdfc7445d"/>
    <p:sldId xmlns:r="http://schemas.openxmlformats.org/officeDocument/2006/relationships" id="260" r:id="R9815cfb87ca842aa"/>
    <p:sldId xmlns:r="http://schemas.openxmlformats.org/officeDocument/2006/relationships" id="261" r:id="R55c4c296ac2b4e96"/>
    <p:sldId xmlns:r="http://schemas.openxmlformats.org/officeDocument/2006/relationships" id="262" r:id="Re1cf7651126445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60ee5f66f4f46" /><Relationship Type="http://schemas.openxmlformats.org/officeDocument/2006/relationships/slide" Target="/ppt/slides/slide1.xml" Id="R33389b916a934188" /><Relationship Type="http://schemas.openxmlformats.org/officeDocument/2006/relationships/slide" Target="/ppt/slides/slide2.xml" Id="R2beec3928b404cc4" /><Relationship Type="http://schemas.openxmlformats.org/officeDocument/2006/relationships/slide" Target="/ppt/slides/slide3.xml" Id="R6660d8e63f37449d" /><Relationship Type="http://schemas.openxmlformats.org/officeDocument/2006/relationships/slide" Target="/ppt/slides/slide4.xml" Id="Rb6a303cbdfc7445d" /><Relationship Type="http://schemas.openxmlformats.org/officeDocument/2006/relationships/slide" Target="/ppt/slides/slide5.xml" Id="R9815cfb87ca842aa" /><Relationship Type="http://schemas.openxmlformats.org/officeDocument/2006/relationships/slide" Target="/ppt/slides/slide6.xml" Id="R55c4c296ac2b4e96" /><Relationship Type="http://schemas.openxmlformats.org/officeDocument/2006/relationships/slide" Target="/ppt/slides/slide7.xml" Id="Re1cf7651126445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dec158a9f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0e29d17034b48" /><Relationship Type="http://schemas.openxmlformats.org/officeDocument/2006/relationships/theme" Target="/ppt/slideMasters/theme/theme1.xml" Id="R283d5d107ce7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0e29d17034b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f280b5a08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10ce840d9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5ca230d5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c93bc5a6e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71dbca2eb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1af98d87e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f4bcaaa78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