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854a97a2ec40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72bac66df24ad9"/>
  </p:sldMasterIdLst>
  <p:sldIdLst>
    <p:sldId xmlns:r="http://schemas.openxmlformats.org/officeDocument/2006/relationships" id="256" r:id="R9ab8d6159a1c4df1"/>
    <p:sldId xmlns:r="http://schemas.openxmlformats.org/officeDocument/2006/relationships" id="257" r:id="R841e93e7c6fb43da"/>
    <p:sldId xmlns:r="http://schemas.openxmlformats.org/officeDocument/2006/relationships" id="258" r:id="R5ffa5460491244ce"/>
    <p:sldId xmlns:r="http://schemas.openxmlformats.org/officeDocument/2006/relationships" id="259" r:id="Rf54595275fcc4a9e"/>
    <p:sldId xmlns:r="http://schemas.openxmlformats.org/officeDocument/2006/relationships" id="260" r:id="R934a9e94b9384730"/>
    <p:sldId xmlns:r="http://schemas.openxmlformats.org/officeDocument/2006/relationships" id="261" r:id="Rab1ce68a167e4eb1"/>
    <p:sldId xmlns:r="http://schemas.openxmlformats.org/officeDocument/2006/relationships" id="262" r:id="Radf72a48b5bb40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2bac66df24ad9" /><Relationship Type="http://schemas.openxmlformats.org/officeDocument/2006/relationships/slide" Target="/ppt/slides/slide1.xml" Id="R9ab8d6159a1c4df1" /><Relationship Type="http://schemas.openxmlformats.org/officeDocument/2006/relationships/slide" Target="/ppt/slides/slide2.xml" Id="R841e93e7c6fb43da" /><Relationship Type="http://schemas.openxmlformats.org/officeDocument/2006/relationships/slide" Target="/ppt/slides/slide3.xml" Id="R5ffa5460491244ce" /><Relationship Type="http://schemas.openxmlformats.org/officeDocument/2006/relationships/slide" Target="/ppt/slides/slide4.xml" Id="Rf54595275fcc4a9e" /><Relationship Type="http://schemas.openxmlformats.org/officeDocument/2006/relationships/slide" Target="/ppt/slides/slide5.xml" Id="R934a9e94b9384730" /><Relationship Type="http://schemas.openxmlformats.org/officeDocument/2006/relationships/slide" Target="/ppt/slides/slide6.xml" Id="Rab1ce68a167e4eb1" /><Relationship Type="http://schemas.openxmlformats.org/officeDocument/2006/relationships/slide" Target="/ppt/slides/slide7.xml" Id="Radf72a48b5bb40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acc1489024e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a09dad5dc4479" /><Relationship Type="http://schemas.openxmlformats.org/officeDocument/2006/relationships/theme" Target="/ppt/slideMasters/theme/theme1.xml" Id="R2ceabe3f511e48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9a09dad5dc44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db5c56a3743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37aa809f94c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80e5bd77642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5a2ba80a34d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c770741164f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1c5590f6a47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f34556fdd47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KAONI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KAONI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10 057 096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74 443 609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74 460 174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Øie Nilsen, Kingos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