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13092230f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4cf1b3a224e65"/>
  </p:sldMasterIdLst>
  <p:sldIdLst>
    <p:sldId xmlns:r="http://schemas.openxmlformats.org/officeDocument/2006/relationships" id="256" r:id="R13e0c7fb89cb47ea"/>
    <p:sldId xmlns:r="http://schemas.openxmlformats.org/officeDocument/2006/relationships" id="257" r:id="R3d4592521d9345af"/>
    <p:sldId xmlns:r="http://schemas.openxmlformats.org/officeDocument/2006/relationships" id="258" r:id="R6a5b8c9404814f32"/>
    <p:sldId xmlns:r="http://schemas.openxmlformats.org/officeDocument/2006/relationships" id="259" r:id="Recea790276a442cb"/>
    <p:sldId xmlns:r="http://schemas.openxmlformats.org/officeDocument/2006/relationships" id="260" r:id="Rd7cf4b8a1b0140ac"/>
    <p:sldId xmlns:r="http://schemas.openxmlformats.org/officeDocument/2006/relationships" id="261" r:id="R3405198635fa4d5b"/>
    <p:sldId xmlns:r="http://schemas.openxmlformats.org/officeDocument/2006/relationships" id="262" r:id="R671b4dcd07c7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4cf1b3a224e65" /><Relationship Type="http://schemas.openxmlformats.org/officeDocument/2006/relationships/slide" Target="/ppt/slides/slide1.xml" Id="R13e0c7fb89cb47ea" /><Relationship Type="http://schemas.openxmlformats.org/officeDocument/2006/relationships/slide" Target="/ppt/slides/slide2.xml" Id="R3d4592521d9345af" /><Relationship Type="http://schemas.openxmlformats.org/officeDocument/2006/relationships/slide" Target="/ppt/slides/slide3.xml" Id="R6a5b8c9404814f32" /><Relationship Type="http://schemas.openxmlformats.org/officeDocument/2006/relationships/slide" Target="/ppt/slides/slide4.xml" Id="Recea790276a442cb" /><Relationship Type="http://schemas.openxmlformats.org/officeDocument/2006/relationships/slide" Target="/ppt/slides/slide5.xml" Id="Rd7cf4b8a1b0140ac" /><Relationship Type="http://schemas.openxmlformats.org/officeDocument/2006/relationships/slide" Target="/ppt/slides/slide6.xml" Id="R3405198635fa4d5b" /><Relationship Type="http://schemas.openxmlformats.org/officeDocument/2006/relationships/slide" Target="/ppt/slides/slide7.xml" Id="R671b4dcd07c7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56eab9816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9c19f447472f" /><Relationship Type="http://schemas.openxmlformats.org/officeDocument/2006/relationships/theme" Target="/ppt/slideMasters/theme/theme1.xml" Id="R7a974886429b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79c19f447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f65751bbe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b1aa7d762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7789cb6c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c42bbe1bb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d6c77ab43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768de31dc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6b7d4c6af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HAFF 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ANITA FUGLERUD FLUGSTAD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