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4ce31a403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9f69796fd7433c"/>
  </p:sldMasterIdLst>
  <p:sldIdLst>
    <p:sldId xmlns:r="http://schemas.openxmlformats.org/officeDocument/2006/relationships" id="256" r:id="R5b72b2e9c36847ee"/>
    <p:sldId xmlns:r="http://schemas.openxmlformats.org/officeDocument/2006/relationships" id="257" r:id="R27f1da9a2ef7479c"/>
    <p:sldId xmlns:r="http://schemas.openxmlformats.org/officeDocument/2006/relationships" id="258" r:id="Rc8e31defed5a4f3d"/>
    <p:sldId xmlns:r="http://schemas.openxmlformats.org/officeDocument/2006/relationships" id="259" r:id="R39cefadefabb4cd7"/>
    <p:sldId xmlns:r="http://schemas.openxmlformats.org/officeDocument/2006/relationships" id="260" r:id="R0899bd4c5cb54d51"/>
    <p:sldId xmlns:r="http://schemas.openxmlformats.org/officeDocument/2006/relationships" id="261" r:id="R93b1d117140340d6"/>
    <p:sldId xmlns:r="http://schemas.openxmlformats.org/officeDocument/2006/relationships" id="262" r:id="R939be3d5c615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f69796fd7433c" /><Relationship Type="http://schemas.openxmlformats.org/officeDocument/2006/relationships/slide" Target="/ppt/slides/slide1.xml" Id="R5b72b2e9c36847ee" /><Relationship Type="http://schemas.openxmlformats.org/officeDocument/2006/relationships/slide" Target="/ppt/slides/slide2.xml" Id="R27f1da9a2ef7479c" /><Relationship Type="http://schemas.openxmlformats.org/officeDocument/2006/relationships/slide" Target="/ppt/slides/slide3.xml" Id="Rc8e31defed5a4f3d" /><Relationship Type="http://schemas.openxmlformats.org/officeDocument/2006/relationships/slide" Target="/ppt/slides/slide4.xml" Id="R39cefadefabb4cd7" /><Relationship Type="http://schemas.openxmlformats.org/officeDocument/2006/relationships/slide" Target="/ppt/slides/slide5.xml" Id="R0899bd4c5cb54d51" /><Relationship Type="http://schemas.openxmlformats.org/officeDocument/2006/relationships/slide" Target="/ppt/slides/slide6.xml" Id="R93b1d117140340d6" /><Relationship Type="http://schemas.openxmlformats.org/officeDocument/2006/relationships/slide" Target="/ppt/slides/slide7.xml" Id="R939be3d5c615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6d79e39be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4d05a8b174b2d" /><Relationship Type="http://schemas.openxmlformats.org/officeDocument/2006/relationships/theme" Target="/ppt/slideMasters/theme/theme1.xml" Id="R9a18b8078af4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84d05a8b17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a62c35d70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9debe2c98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a84e5be2d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7d83329a8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fde3d00d7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811270c43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6f61e82cc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