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08ac519d174e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c33678cb7f4963"/>
  </p:sldMasterIdLst>
  <p:sldIdLst>
    <p:sldId xmlns:r="http://schemas.openxmlformats.org/officeDocument/2006/relationships" id="256" r:id="Rba7549b157d442bf"/>
    <p:sldId xmlns:r="http://schemas.openxmlformats.org/officeDocument/2006/relationships" id="257" r:id="Rbef805859650447a"/>
    <p:sldId xmlns:r="http://schemas.openxmlformats.org/officeDocument/2006/relationships" id="258" r:id="R2907cdeb2a72421d"/>
    <p:sldId xmlns:r="http://schemas.openxmlformats.org/officeDocument/2006/relationships" id="259" r:id="R30d5fbb22caf44da"/>
    <p:sldId xmlns:r="http://schemas.openxmlformats.org/officeDocument/2006/relationships" id="260" r:id="R24cf916df0b340fc"/>
    <p:sldId xmlns:r="http://schemas.openxmlformats.org/officeDocument/2006/relationships" id="261" r:id="Ra917cdad697a4b2a"/>
    <p:sldId xmlns:r="http://schemas.openxmlformats.org/officeDocument/2006/relationships" id="262" r:id="R09d8d558d26248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c33678cb7f4963" /><Relationship Type="http://schemas.openxmlformats.org/officeDocument/2006/relationships/slide" Target="/ppt/slides/slide1.xml" Id="Rba7549b157d442bf" /><Relationship Type="http://schemas.openxmlformats.org/officeDocument/2006/relationships/slide" Target="/ppt/slides/slide2.xml" Id="Rbef805859650447a" /><Relationship Type="http://schemas.openxmlformats.org/officeDocument/2006/relationships/slide" Target="/ppt/slides/slide3.xml" Id="R2907cdeb2a72421d" /><Relationship Type="http://schemas.openxmlformats.org/officeDocument/2006/relationships/slide" Target="/ppt/slides/slide4.xml" Id="R30d5fbb22caf44da" /><Relationship Type="http://schemas.openxmlformats.org/officeDocument/2006/relationships/slide" Target="/ppt/slides/slide5.xml" Id="R24cf916df0b340fc" /><Relationship Type="http://schemas.openxmlformats.org/officeDocument/2006/relationships/slide" Target="/ppt/slides/slide6.xml" Id="Ra917cdad697a4b2a" /><Relationship Type="http://schemas.openxmlformats.org/officeDocument/2006/relationships/slide" Target="/ppt/slides/slide7.xml" Id="R09d8d558d26248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b19e73723343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40eb7aeadc4028" /><Relationship Type="http://schemas.openxmlformats.org/officeDocument/2006/relationships/theme" Target="/ppt/slideMasters/theme/theme1.xml" Id="R0f49cfc9b9b741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40eb7aeadc40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95766c31d245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7f949c72246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46f4186314b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516372ee044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b8e4e759a4f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c58ac675949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0919ba9ac46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M&amp;V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M&amp;V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−124 371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950 600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698 660 540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1 293 232 430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VICONDID AS  –  79,6 %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ULRICHSEN  –  20,4 %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831 722 282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