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deac2b599142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3ebd7e8417495e"/>
  </p:sldMasterIdLst>
  <p:sldIdLst>
    <p:sldId xmlns:r="http://schemas.openxmlformats.org/officeDocument/2006/relationships" id="256" r:id="Rd2aa53f78109428c"/>
    <p:sldId xmlns:r="http://schemas.openxmlformats.org/officeDocument/2006/relationships" id="257" r:id="R2cc772ad04b5428e"/>
    <p:sldId xmlns:r="http://schemas.openxmlformats.org/officeDocument/2006/relationships" id="258" r:id="Rce40e0d01c154082"/>
    <p:sldId xmlns:r="http://schemas.openxmlformats.org/officeDocument/2006/relationships" id="259" r:id="Raec2f9f480364b4b"/>
    <p:sldId xmlns:r="http://schemas.openxmlformats.org/officeDocument/2006/relationships" id="260" r:id="R9e2af9b1e0774b39"/>
    <p:sldId xmlns:r="http://schemas.openxmlformats.org/officeDocument/2006/relationships" id="261" r:id="Rc11d67a5c6f24ed8"/>
    <p:sldId xmlns:r="http://schemas.openxmlformats.org/officeDocument/2006/relationships" id="262" r:id="R617b4f1de8cb44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3ebd7e8417495e" /><Relationship Type="http://schemas.openxmlformats.org/officeDocument/2006/relationships/slide" Target="/ppt/slides/slide1.xml" Id="Rd2aa53f78109428c" /><Relationship Type="http://schemas.openxmlformats.org/officeDocument/2006/relationships/slide" Target="/ppt/slides/slide2.xml" Id="R2cc772ad04b5428e" /><Relationship Type="http://schemas.openxmlformats.org/officeDocument/2006/relationships/slide" Target="/ppt/slides/slide3.xml" Id="Rce40e0d01c154082" /><Relationship Type="http://schemas.openxmlformats.org/officeDocument/2006/relationships/slide" Target="/ppt/slides/slide4.xml" Id="Raec2f9f480364b4b" /><Relationship Type="http://schemas.openxmlformats.org/officeDocument/2006/relationships/slide" Target="/ppt/slides/slide5.xml" Id="R9e2af9b1e0774b39" /><Relationship Type="http://schemas.openxmlformats.org/officeDocument/2006/relationships/slide" Target="/ppt/slides/slide6.xml" Id="Rc11d67a5c6f24ed8" /><Relationship Type="http://schemas.openxmlformats.org/officeDocument/2006/relationships/slide" Target="/ppt/slides/slide7.xml" Id="R617b4f1de8cb44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a9efff4ec4f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df7f8257b44e3" /><Relationship Type="http://schemas.openxmlformats.org/officeDocument/2006/relationships/theme" Target="/ppt/slideMasters/theme/theme1.xml" Id="R0dfdbc25df3a44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ddf7f8257b44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fa35cfc694a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f8211a92d4c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5dca9a44046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8064f825746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585f4273644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4d1bf1fd14a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7117e8c4744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MAGNUSEN HOLDING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235 667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BRANDBO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