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eb6df4a97e48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300a08f8a54dbc"/>
  </p:sldMasterIdLst>
  <p:sldIdLst>
    <p:sldId xmlns:r="http://schemas.openxmlformats.org/officeDocument/2006/relationships" id="256" r:id="Rff49651a9bd444a7"/>
    <p:sldId xmlns:r="http://schemas.openxmlformats.org/officeDocument/2006/relationships" id="257" r:id="R381bbed7c42e45b6"/>
    <p:sldId xmlns:r="http://schemas.openxmlformats.org/officeDocument/2006/relationships" id="258" r:id="Rdc2802da99044965"/>
    <p:sldId xmlns:r="http://schemas.openxmlformats.org/officeDocument/2006/relationships" id="259" r:id="R235763cb258e4c9e"/>
    <p:sldId xmlns:r="http://schemas.openxmlformats.org/officeDocument/2006/relationships" id="260" r:id="R7ccc36e19c48412b"/>
    <p:sldId xmlns:r="http://schemas.openxmlformats.org/officeDocument/2006/relationships" id="261" r:id="Rcf101fd358ee43aa"/>
    <p:sldId xmlns:r="http://schemas.openxmlformats.org/officeDocument/2006/relationships" id="262" r:id="Rb5b53a7d07ef43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300a08f8a54dbc" /><Relationship Type="http://schemas.openxmlformats.org/officeDocument/2006/relationships/slide" Target="/ppt/slides/slide1.xml" Id="Rff49651a9bd444a7" /><Relationship Type="http://schemas.openxmlformats.org/officeDocument/2006/relationships/slide" Target="/ppt/slides/slide2.xml" Id="R381bbed7c42e45b6" /><Relationship Type="http://schemas.openxmlformats.org/officeDocument/2006/relationships/slide" Target="/ppt/slides/slide3.xml" Id="Rdc2802da99044965" /><Relationship Type="http://schemas.openxmlformats.org/officeDocument/2006/relationships/slide" Target="/ppt/slides/slide4.xml" Id="R235763cb258e4c9e" /><Relationship Type="http://schemas.openxmlformats.org/officeDocument/2006/relationships/slide" Target="/ppt/slides/slide5.xml" Id="R7ccc36e19c48412b" /><Relationship Type="http://schemas.openxmlformats.org/officeDocument/2006/relationships/slide" Target="/ppt/slides/slide6.xml" Id="Rcf101fd358ee43aa" /><Relationship Type="http://schemas.openxmlformats.org/officeDocument/2006/relationships/slide" Target="/ppt/slides/slide7.xml" Id="Rb5b53a7d07ef43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7df902150249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32b23da714858" /><Relationship Type="http://schemas.openxmlformats.org/officeDocument/2006/relationships/theme" Target="/ppt/slideMasters/theme/theme1.xml" Id="R29f4ba48769c4a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532b23da7148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e0f64ce2b48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78147902144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832fa584f49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d3478db0049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a20a9750c49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60a4ef0204b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42835dbd04a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VILLANGERS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VILLANGERS HOLDING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2 849 203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33 571 864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37 953 041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 VILL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STØLANE 24 AS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Villanger &amp; Sønner AS, Kvassnesvegen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830 323 902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VILLANGERS HOLDING AS</a:t>
            </a:r>
          </a:p>
        </p:txBody>
      </p:sp>
    </p:spTree>
  </p:cSld>
  <p:clrMapOvr>
    <a:masterClrMapping xmlns:a="http://schemas.openxmlformats.org/drawingml/2006/main"/>
  </p:clrMapOvr>
</p:sld>
</file>