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ff4b225dd45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c1fd78c754006"/>
  </p:sldMasterIdLst>
  <p:sldIdLst>
    <p:sldId xmlns:r="http://schemas.openxmlformats.org/officeDocument/2006/relationships" id="256" r:id="R7e4b6d6e543e43b9"/>
    <p:sldId xmlns:r="http://schemas.openxmlformats.org/officeDocument/2006/relationships" id="257" r:id="R9099ad4d6e834864"/>
    <p:sldId xmlns:r="http://schemas.openxmlformats.org/officeDocument/2006/relationships" id="258" r:id="R0cad1de6bdb543bb"/>
    <p:sldId xmlns:r="http://schemas.openxmlformats.org/officeDocument/2006/relationships" id="259" r:id="R8436b4cb7a9047ab"/>
    <p:sldId xmlns:r="http://schemas.openxmlformats.org/officeDocument/2006/relationships" id="260" r:id="Ra4c0e52ad6914cf7"/>
    <p:sldId xmlns:r="http://schemas.openxmlformats.org/officeDocument/2006/relationships" id="261" r:id="Rd7ffed4d1f594da5"/>
    <p:sldId xmlns:r="http://schemas.openxmlformats.org/officeDocument/2006/relationships" id="262" r:id="R8a8786521053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c1fd78c754006" /><Relationship Type="http://schemas.openxmlformats.org/officeDocument/2006/relationships/slide" Target="/ppt/slides/slide1.xml" Id="R7e4b6d6e543e43b9" /><Relationship Type="http://schemas.openxmlformats.org/officeDocument/2006/relationships/slide" Target="/ppt/slides/slide2.xml" Id="R9099ad4d6e834864" /><Relationship Type="http://schemas.openxmlformats.org/officeDocument/2006/relationships/slide" Target="/ppt/slides/slide3.xml" Id="R0cad1de6bdb543bb" /><Relationship Type="http://schemas.openxmlformats.org/officeDocument/2006/relationships/slide" Target="/ppt/slides/slide4.xml" Id="R8436b4cb7a9047ab" /><Relationship Type="http://schemas.openxmlformats.org/officeDocument/2006/relationships/slide" Target="/ppt/slides/slide5.xml" Id="Ra4c0e52ad6914cf7" /><Relationship Type="http://schemas.openxmlformats.org/officeDocument/2006/relationships/slide" Target="/ppt/slides/slide6.xml" Id="Rd7ffed4d1f594da5" /><Relationship Type="http://schemas.openxmlformats.org/officeDocument/2006/relationships/slide" Target="/ppt/slides/slide7.xml" Id="R8a8786521053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d1a8bcc80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60dfab7c2496c" /><Relationship Type="http://schemas.openxmlformats.org/officeDocument/2006/relationships/theme" Target="/ppt/slideMasters/theme/theme1.xml" Id="R413caf2bf7d345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60dfab7c2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c3c50154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9487f8142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8a85161d0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bef7a74da43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c2b6fb4644e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b6036850b4a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34e4049bb4c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