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916cebeff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6227ebb324eb9"/>
  </p:sldMasterIdLst>
  <p:sldIdLst>
    <p:sldId xmlns:r="http://schemas.openxmlformats.org/officeDocument/2006/relationships" id="256" r:id="R1a8bb5c9e896465c"/>
    <p:sldId xmlns:r="http://schemas.openxmlformats.org/officeDocument/2006/relationships" id="257" r:id="Rfb30f517aa8a4db3"/>
    <p:sldId xmlns:r="http://schemas.openxmlformats.org/officeDocument/2006/relationships" id="258" r:id="R2aa9904fdd71481c"/>
    <p:sldId xmlns:r="http://schemas.openxmlformats.org/officeDocument/2006/relationships" id="259" r:id="R62587fe120be46f2"/>
    <p:sldId xmlns:r="http://schemas.openxmlformats.org/officeDocument/2006/relationships" id="260" r:id="Rb9257f9450c24e6a"/>
    <p:sldId xmlns:r="http://schemas.openxmlformats.org/officeDocument/2006/relationships" id="261" r:id="R01aba357d04d4aea"/>
    <p:sldId xmlns:r="http://schemas.openxmlformats.org/officeDocument/2006/relationships" id="262" r:id="Ra7fc188f823b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6227ebb324eb9" /><Relationship Type="http://schemas.openxmlformats.org/officeDocument/2006/relationships/slide" Target="/ppt/slides/slide1.xml" Id="R1a8bb5c9e896465c" /><Relationship Type="http://schemas.openxmlformats.org/officeDocument/2006/relationships/slide" Target="/ppt/slides/slide2.xml" Id="Rfb30f517aa8a4db3" /><Relationship Type="http://schemas.openxmlformats.org/officeDocument/2006/relationships/slide" Target="/ppt/slides/slide3.xml" Id="R2aa9904fdd71481c" /><Relationship Type="http://schemas.openxmlformats.org/officeDocument/2006/relationships/slide" Target="/ppt/slides/slide4.xml" Id="R62587fe120be46f2" /><Relationship Type="http://schemas.openxmlformats.org/officeDocument/2006/relationships/slide" Target="/ppt/slides/slide5.xml" Id="Rb9257f9450c24e6a" /><Relationship Type="http://schemas.openxmlformats.org/officeDocument/2006/relationships/slide" Target="/ppt/slides/slide6.xml" Id="R01aba357d04d4aea" /><Relationship Type="http://schemas.openxmlformats.org/officeDocument/2006/relationships/slide" Target="/ppt/slides/slide7.xml" Id="Ra7fc188f823b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6b0547b53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a46f85804969" /><Relationship Type="http://schemas.openxmlformats.org/officeDocument/2006/relationships/theme" Target="/ppt/slideMasters/theme/theme1.xml" Id="R459b5d36561d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8a46f8580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a94ac1ed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1977f865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5c8d3448b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2ef47282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ad32abe2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b7926a20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ce1e5c35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FINØK HENNING HEIMTUN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FINØK HENNING HEIMTUN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HØGMOEN RIKKE HAVIKHAGEN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MINLILLEHOBBY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SVEEN MARTINE FINSRUD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Heimtun Regnskap &amp; Rådgivning A, 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