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c78f19630d4f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1e6a5b24494291"/>
  </p:sldMasterIdLst>
  <p:sldIdLst>
    <p:sldId xmlns:r="http://schemas.openxmlformats.org/officeDocument/2006/relationships" id="256" r:id="R5a4df859b34448d6"/>
    <p:sldId xmlns:r="http://schemas.openxmlformats.org/officeDocument/2006/relationships" id="257" r:id="R11f6519583e84745"/>
    <p:sldId xmlns:r="http://schemas.openxmlformats.org/officeDocument/2006/relationships" id="258" r:id="R343eece975ff40ee"/>
    <p:sldId xmlns:r="http://schemas.openxmlformats.org/officeDocument/2006/relationships" id="259" r:id="R8cf4ea193faf4a8c"/>
    <p:sldId xmlns:r="http://schemas.openxmlformats.org/officeDocument/2006/relationships" id="260" r:id="R07ea9988b3d14917"/>
    <p:sldId xmlns:r="http://schemas.openxmlformats.org/officeDocument/2006/relationships" id="261" r:id="R73f62cab1d54458e"/>
    <p:sldId xmlns:r="http://schemas.openxmlformats.org/officeDocument/2006/relationships" id="262" r:id="R108d6d00254346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1e6a5b24494291" /><Relationship Type="http://schemas.openxmlformats.org/officeDocument/2006/relationships/slide" Target="/ppt/slides/slide1.xml" Id="R5a4df859b34448d6" /><Relationship Type="http://schemas.openxmlformats.org/officeDocument/2006/relationships/slide" Target="/ppt/slides/slide2.xml" Id="R11f6519583e84745" /><Relationship Type="http://schemas.openxmlformats.org/officeDocument/2006/relationships/slide" Target="/ppt/slides/slide3.xml" Id="R343eece975ff40ee" /><Relationship Type="http://schemas.openxmlformats.org/officeDocument/2006/relationships/slide" Target="/ppt/slides/slide4.xml" Id="R8cf4ea193faf4a8c" /><Relationship Type="http://schemas.openxmlformats.org/officeDocument/2006/relationships/slide" Target="/ppt/slides/slide5.xml" Id="R07ea9988b3d14917" /><Relationship Type="http://schemas.openxmlformats.org/officeDocument/2006/relationships/slide" Target="/ppt/slides/slide6.xml" Id="R73f62cab1d54458e" /><Relationship Type="http://schemas.openxmlformats.org/officeDocument/2006/relationships/slide" Target="/ppt/slides/slide7.xml" Id="R108d6d00254346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0c38da76743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8c28445154784" /><Relationship Type="http://schemas.openxmlformats.org/officeDocument/2006/relationships/theme" Target="/ppt/slideMasters/theme/theme1.xml" Id="R61059c3ae5d749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48c284451547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cd6660b6246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8138800e345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fa6809ea74f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64954f22647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8062a561744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6162dd2b643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9dfb0d6c844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LIBERTY NOW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LIBERTY NOW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LIBERTY NOW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LIBERTY NOW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LIBERTY NOW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LIBERTY NOW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51 305 869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4 332 718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4 315 812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10 068 398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50 591 385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LIBERTY NOW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RMATECH AS  –  38,2 %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HEGNA CAMPING DA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INVEST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LINDAL CHRISTIAN  –  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SHRESTHA DINESH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UVSLØKK EINAR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LIBERTY NOW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Manheimstrondi 1543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3805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822 236 162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LIBERTY NOW AS</a:t>
            </a:r>
          </a:p>
        </p:txBody>
      </p:sp>
    </p:spTree>
  </p:cSld>
  <p:clrMapOvr>
    <a:masterClrMapping xmlns:a="http://schemas.openxmlformats.org/drawingml/2006/main"/>
  </p:clrMapOvr>
</p:sld>
</file>