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b7b274cc124e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f7623b5e5943b1"/>
  </p:sldMasterIdLst>
  <p:sldIdLst>
    <p:sldId xmlns:r="http://schemas.openxmlformats.org/officeDocument/2006/relationships" id="256" r:id="R9b2410a1c11741f8"/>
    <p:sldId xmlns:r="http://schemas.openxmlformats.org/officeDocument/2006/relationships" id="257" r:id="R96f378d7efca4a6d"/>
    <p:sldId xmlns:r="http://schemas.openxmlformats.org/officeDocument/2006/relationships" id="258" r:id="Rc56355d30aca4c49"/>
    <p:sldId xmlns:r="http://schemas.openxmlformats.org/officeDocument/2006/relationships" id="259" r:id="R30e9dc5304f54b0b"/>
    <p:sldId xmlns:r="http://schemas.openxmlformats.org/officeDocument/2006/relationships" id="260" r:id="R3573047b0c814ecf"/>
    <p:sldId xmlns:r="http://schemas.openxmlformats.org/officeDocument/2006/relationships" id="261" r:id="Reaf2100f41ff4186"/>
    <p:sldId xmlns:r="http://schemas.openxmlformats.org/officeDocument/2006/relationships" id="262" r:id="Ree3a8b2201aa4d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f7623b5e5943b1" /><Relationship Type="http://schemas.openxmlformats.org/officeDocument/2006/relationships/slide" Target="/ppt/slides/slide1.xml" Id="R9b2410a1c11741f8" /><Relationship Type="http://schemas.openxmlformats.org/officeDocument/2006/relationships/slide" Target="/ppt/slides/slide2.xml" Id="R96f378d7efca4a6d" /><Relationship Type="http://schemas.openxmlformats.org/officeDocument/2006/relationships/slide" Target="/ppt/slides/slide3.xml" Id="Rc56355d30aca4c49" /><Relationship Type="http://schemas.openxmlformats.org/officeDocument/2006/relationships/slide" Target="/ppt/slides/slide4.xml" Id="R30e9dc5304f54b0b" /><Relationship Type="http://schemas.openxmlformats.org/officeDocument/2006/relationships/slide" Target="/ppt/slides/slide5.xml" Id="R3573047b0c814ecf" /><Relationship Type="http://schemas.openxmlformats.org/officeDocument/2006/relationships/slide" Target="/ppt/slides/slide6.xml" Id="Reaf2100f41ff4186" /><Relationship Type="http://schemas.openxmlformats.org/officeDocument/2006/relationships/slide" Target="/ppt/slides/slide7.xml" Id="Ree3a8b2201aa4d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ca5d96cc484c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cf22ba2f77423c" /><Relationship Type="http://schemas.openxmlformats.org/officeDocument/2006/relationships/theme" Target="/ppt/slideMasters/theme/theme1.xml" Id="Re58e4dd88cf34e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cf22ba2f7742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d4a8b9503840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b38b54ee2d41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53072947d349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fc570edf7147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a86475b2874f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adc3eaec9749b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fc83c864564a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MODAL AKTIVA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MODAL AKTIVA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MODAL AKTIVA AS ble etablert [år] og holder til i Oppegård.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MODAL AKTIVA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MODAL AKTIVA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MODAL AKTIVA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28 284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21 905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192 646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198 868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MODAL AKTIVA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MODAL KRISTOPHER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MODAL AKTIVA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Elgfaret 64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1415 Oppegård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k.modal@elprosjekt.no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822 017 002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MODAL AKTIVA AS</a:t>
            </a:r>
          </a:p>
        </p:txBody>
      </p:sp>
    </p:spTree>
  </p:cSld>
  <p:clrMapOvr>
    <a:masterClrMapping xmlns:a="http://schemas.openxmlformats.org/drawingml/2006/main"/>
  </p:clrMapOvr>
</p:sld>
</file>