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780a577b740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0de2a05e04f67"/>
  </p:sldMasterIdLst>
  <p:sldIdLst>
    <p:sldId xmlns:r="http://schemas.openxmlformats.org/officeDocument/2006/relationships" id="256" r:id="Rab7cda0c020d410a"/>
    <p:sldId xmlns:r="http://schemas.openxmlformats.org/officeDocument/2006/relationships" id="257" r:id="R4069e8b85d2b4b77"/>
    <p:sldId xmlns:r="http://schemas.openxmlformats.org/officeDocument/2006/relationships" id="258" r:id="Re0a719dfe8fd47f7"/>
    <p:sldId xmlns:r="http://schemas.openxmlformats.org/officeDocument/2006/relationships" id="259" r:id="Ra21ae7dcb55b4ab7"/>
    <p:sldId xmlns:r="http://schemas.openxmlformats.org/officeDocument/2006/relationships" id="260" r:id="Rb693514c9c334f01"/>
    <p:sldId xmlns:r="http://schemas.openxmlformats.org/officeDocument/2006/relationships" id="261" r:id="R9f75b858a65446bd"/>
    <p:sldId xmlns:r="http://schemas.openxmlformats.org/officeDocument/2006/relationships" id="262" r:id="R8cc801523512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0de2a05e04f67" /><Relationship Type="http://schemas.openxmlformats.org/officeDocument/2006/relationships/slide" Target="/ppt/slides/slide1.xml" Id="Rab7cda0c020d410a" /><Relationship Type="http://schemas.openxmlformats.org/officeDocument/2006/relationships/slide" Target="/ppt/slides/slide2.xml" Id="R4069e8b85d2b4b77" /><Relationship Type="http://schemas.openxmlformats.org/officeDocument/2006/relationships/slide" Target="/ppt/slides/slide3.xml" Id="Re0a719dfe8fd47f7" /><Relationship Type="http://schemas.openxmlformats.org/officeDocument/2006/relationships/slide" Target="/ppt/slides/slide4.xml" Id="Ra21ae7dcb55b4ab7" /><Relationship Type="http://schemas.openxmlformats.org/officeDocument/2006/relationships/slide" Target="/ppt/slides/slide5.xml" Id="Rb693514c9c334f01" /><Relationship Type="http://schemas.openxmlformats.org/officeDocument/2006/relationships/slide" Target="/ppt/slides/slide6.xml" Id="R9f75b858a65446bd" /><Relationship Type="http://schemas.openxmlformats.org/officeDocument/2006/relationships/slide" Target="/ppt/slides/slide7.xml" Id="R8cc801523512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687401022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958c0b70a4ee2" /><Relationship Type="http://schemas.openxmlformats.org/officeDocument/2006/relationships/theme" Target="/ppt/slideMasters/theme/theme1.xml" Id="R0a771d5e4218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958c0b70a4e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d9d92f6e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9544bee3640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a818c214d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a6b2151d74b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48a9633e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826b069b3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e5b50a353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