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69f614b72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a98f3b0794cdc"/>
  </p:sldMasterIdLst>
  <p:sldIdLst>
    <p:sldId xmlns:r="http://schemas.openxmlformats.org/officeDocument/2006/relationships" id="256" r:id="Rec7b1e463af8461f"/>
    <p:sldId xmlns:r="http://schemas.openxmlformats.org/officeDocument/2006/relationships" id="257" r:id="Rca727d12659646ed"/>
    <p:sldId xmlns:r="http://schemas.openxmlformats.org/officeDocument/2006/relationships" id="258" r:id="R8a5abc30d09049f6"/>
    <p:sldId xmlns:r="http://schemas.openxmlformats.org/officeDocument/2006/relationships" id="259" r:id="R2b1a5f5a5ef64799"/>
    <p:sldId xmlns:r="http://schemas.openxmlformats.org/officeDocument/2006/relationships" id="260" r:id="R9906502e0d7d4a24"/>
    <p:sldId xmlns:r="http://schemas.openxmlformats.org/officeDocument/2006/relationships" id="261" r:id="R898d4ffa3623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a98f3b0794cdc" /><Relationship Type="http://schemas.openxmlformats.org/officeDocument/2006/relationships/slide" Target="/ppt/slides/slide1.xml" Id="Rec7b1e463af8461f" /><Relationship Type="http://schemas.openxmlformats.org/officeDocument/2006/relationships/slide" Target="/ppt/slides/slide2.xml" Id="Rca727d12659646ed" /><Relationship Type="http://schemas.openxmlformats.org/officeDocument/2006/relationships/slide" Target="/ppt/slides/slide3.xml" Id="R8a5abc30d09049f6" /><Relationship Type="http://schemas.openxmlformats.org/officeDocument/2006/relationships/slide" Target="/ppt/slides/slide4.xml" Id="R2b1a5f5a5ef64799" /><Relationship Type="http://schemas.openxmlformats.org/officeDocument/2006/relationships/slide" Target="/ppt/slides/slide5.xml" Id="R9906502e0d7d4a24" /><Relationship Type="http://schemas.openxmlformats.org/officeDocument/2006/relationships/slide" Target="/ppt/slides/slide6.xml" Id="R898d4ffa3623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8a78bcea7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d3de4aa0c44e7" /><Relationship Type="http://schemas.openxmlformats.org/officeDocument/2006/relationships/theme" Target="/ppt/slideMasters/theme/theme1.xml" Id="R789e84fc9f43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d3de4aa0c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f96097ff841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09bb7e016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dff8d5c30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03c5f3594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6d48fd65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c7a28f91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