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5247f1818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0163612524001"/>
  </p:sldMasterIdLst>
  <p:sldIdLst>
    <p:sldId xmlns:r="http://schemas.openxmlformats.org/officeDocument/2006/relationships" id="256" r:id="Re5feaa86028c433b"/>
    <p:sldId xmlns:r="http://schemas.openxmlformats.org/officeDocument/2006/relationships" id="257" r:id="Ree540f78899e4122"/>
    <p:sldId xmlns:r="http://schemas.openxmlformats.org/officeDocument/2006/relationships" id="258" r:id="R71ceb43daf4047c9"/>
    <p:sldId xmlns:r="http://schemas.openxmlformats.org/officeDocument/2006/relationships" id="259" r:id="Rcdbe94a57db64523"/>
    <p:sldId xmlns:r="http://schemas.openxmlformats.org/officeDocument/2006/relationships" id="260" r:id="R17287eaf549a4023"/>
    <p:sldId xmlns:r="http://schemas.openxmlformats.org/officeDocument/2006/relationships" id="261" r:id="Re3a7b1266c07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0163612524001" /><Relationship Type="http://schemas.openxmlformats.org/officeDocument/2006/relationships/slide" Target="/ppt/slides/slide1.xml" Id="Re5feaa86028c433b" /><Relationship Type="http://schemas.openxmlformats.org/officeDocument/2006/relationships/slide" Target="/ppt/slides/slide2.xml" Id="Ree540f78899e4122" /><Relationship Type="http://schemas.openxmlformats.org/officeDocument/2006/relationships/slide" Target="/ppt/slides/slide3.xml" Id="R71ceb43daf4047c9" /><Relationship Type="http://schemas.openxmlformats.org/officeDocument/2006/relationships/slide" Target="/ppt/slides/slide4.xml" Id="Rcdbe94a57db64523" /><Relationship Type="http://schemas.openxmlformats.org/officeDocument/2006/relationships/slide" Target="/ppt/slides/slide5.xml" Id="R17287eaf549a4023" /><Relationship Type="http://schemas.openxmlformats.org/officeDocument/2006/relationships/slide" Target="/ppt/slides/slide6.xml" Id="Re3a7b1266c07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9ecc8176e43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5f3c2fd54083" /><Relationship Type="http://schemas.openxmlformats.org/officeDocument/2006/relationships/theme" Target="/ppt/slideMasters/theme/theme1.xml" Id="Rb92d9b793b1f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35f3c2fd5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cd7e622e64c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93d001f8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238a917f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77926535f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c80979394f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40e159bf42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