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607286a46f243f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03c1fa6e57741b8"/>
  </p:sldMasterIdLst>
  <p:sldIdLst>
    <p:sldId xmlns:r="http://schemas.openxmlformats.org/officeDocument/2006/relationships" id="256" r:id="R8ae6293f86c34919"/>
    <p:sldId xmlns:r="http://schemas.openxmlformats.org/officeDocument/2006/relationships" id="257" r:id="R62dd434d8ad241d2"/>
    <p:sldId xmlns:r="http://schemas.openxmlformats.org/officeDocument/2006/relationships" id="258" r:id="R45e96ce90de24091"/>
    <p:sldId xmlns:r="http://schemas.openxmlformats.org/officeDocument/2006/relationships" id="259" r:id="R82022b13c8a4433b"/>
    <p:sldId xmlns:r="http://schemas.openxmlformats.org/officeDocument/2006/relationships" id="260" r:id="Rbee0f0d819924368"/>
    <p:sldId xmlns:r="http://schemas.openxmlformats.org/officeDocument/2006/relationships" id="261" r:id="Ra1bbfa4646f34090"/>
    <p:sldId xmlns:r="http://schemas.openxmlformats.org/officeDocument/2006/relationships" id="262" r:id="R08132a184b86460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3c1fa6e57741b8" /><Relationship Type="http://schemas.openxmlformats.org/officeDocument/2006/relationships/slide" Target="/ppt/slides/slide1.xml" Id="R8ae6293f86c34919" /><Relationship Type="http://schemas.openxmlformats.org/officeDocument/2006/relationships/slide" Target="/ppt/slides/slide2.xml" Id="R62dd434d8ad241d2" /><Relationship Type="http://schemas.openxmlformats.org/officeDocument/2006/relationships/slide" Target="/ppt/slides/slide3.xml" Id="R45e96ce90de24091" /><Relationship Type="http://schemas.openxmlformats.org/officeDocument/2006/relationships/slide" Target="/ppt/slides/slide4.xml" Id="R82022b13c8a4433b" /><Relationship Type="http://schemas.openxmlformats.org/officeDocument/2006/relationships/slide" Target="/ppt/slides/slide5.xml" Id="Rbee0f0d819924368" /><Relationship Type="http://schemas.openxmlformats.org/officeDocument/2006/relationships/slide" Target="/ppt/slides/slide6.xml" Id="Ra1bbfa4646f34090" /><Relationship Type="http://schemas.openxmlformats.org/officeDocument/2006/relationships/slide" Target="/ppt/slides/slide7.xml" Id="R08132a184b86460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6de3f7e149473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8293fc9e1c4c0d" /><Relationship Type="http://schemas.openxmlformats.org/officeDocument/2006/relationships/theme" Target="/ppt/slideMasters/theme/theme1.xml" Id="R000394aa369c46b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28293fc9e1c4c0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88c1f2b4a144a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6d4a67719f41e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496dcf97e14de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d4171af84745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5bb50330374c5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9866af2a0d49c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02d06733664e1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BASSY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BASSY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BASSY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BASSY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BASSY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BASSY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−5 817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487 689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2 068 142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4 542 920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BASSY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LANDHEIM EIRIK LOSGÅRD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BASSY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Fernanda Nissens gate 10A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0484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821 229 162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BASSY INVEST AS</a:t>
            </a:r>
          </a:p>
        </p:txBody>
      </p:sp>
    </p:spTree>
  </p:cSld>
  <p:clrMapOvr>
    <a:masterClrMapping xmlns:a="http://schemas.openxmlformats.org/drawingml/2006/main"/>
  </p:clrMapOvr>
</p:sld>
</file>