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e6860c84414a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4cc0dd69b04777"/>
  </p:sldMasterIdLst>
  <p:sldIdLst>
    <p:sldId xmlns:r="http://schemas.openxmlformats.org/officeDocument/2006/relationships" id="256" r:id="R9b3ab26225c74801"/>
    <p:sldId xmlns:r="http://schemas.openxmlformats.org/officeDocument/2006/relationships" id="257" r:id="Rc506b21c07db4f68"/>
    <p:sldId xmlns:r="http://schemas.openxmlformats.org/officeDocument/2006/relationships" id="258" r:id="R510bb5f47bac428b"/>
    <p:sldId xmlns:r="http://schemas.openxmlformats.org/officeDocument/2006/relationships" id="259" r:id="R6b271f2c0f9b4a25"/>
    <p:sldId xmlns:r="http://schemas.openxmlformats.org/officeDocument/2006/relationships" id="260" r:id="R723dd1709cff47a8"/>
    <p:sldId xmlns:r="http://schemas.openxmlformats.org/officeDocument/2006/relationships" id="261" r:id="Rdb74cfd5c0ba48c0"/>
    <p:sldId xmlns:r="http://schemas.openxmlformats.org/officeDocument/2006/relationships" id="262" r:id="Rabb37332f63846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4cc0dd69b04777" /><Relationship Type="http://schemas.openxmlformats.org/officeDocument/2006/relationships/slide" Target="/ppt/slides/slide1.xml" Id="R9b3ab26225c74801" /><Relationship Type="http://schemas.openxmlformats.org/officeDocument/2006/relationships/slide" Target="/ppt/slides/slide2.xml" Id="Rc506b21c07db4f68" /><Relationship Type="http://schemas.openxmlformats.org/officeDocument/2006/relationships/slide" Target="/ppt/slides/slide3.xml" Id="R510bb5f47bac428b" /><Relationship Type="http://schemas.openxmlformats.org/officeDocument/2006/relationships/slide" Target="/ppt/slides/slide4.xml" Id="R6b271f2c0f9b4a25" /><Relationship Type="http://schemas.openxmlformats.org/officeDocument/2006/relationships/slide" Target="/ppt/slides/slide5.xml" Id="R723dd1709cff47a8" /><Relationship Type="http://schemas.openxmlformats.org/officeDocument/2006/relationships/slide" Target="/ppt/slides/slide6.xml" Id="Rdb74cfd5c0ba48c0" /><Relationship Type="http://schemas.openxmlformats.org/officeDocument/2006/relationships/slide" Target="/ppt/slides/slide7.xml" Id="Rabb37332f63846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30748ed95243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56efef16b40a6" /><Relationship Type="http://schemas.openxmlformats.org/officeDocument/2006/relationships/theme" Target="/ppt/slideMasters/theme/theme1.xml" Id="R5bdb7f799ef34d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756efef16b40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c8f3d63f844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5c5eda0c540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8766227c743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d356f942448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db66e0ddf44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236d0e49141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376bbc65c40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LIDSKJALV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LIDSKJALV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LIDSKJALV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LIDSKJALV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LIDSKJALV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LIDSKJALV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LIDSKJALV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HAVNELID ELSE LINN FOSSUM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 JØRGEN UGEDAL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LIDSKJALV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Løvenskiolds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820 658 752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LIDSKJALV AS</a:t>
            </a:r>
          </a:p>
        </p:txBody>
      </p:sp>
    </p:spTree>
  </p:cSld>
  <p:clrMapOvr>
    <a:masterClrMapping xmlns:a="http://schemas.openxmlformats.org/drawingml/2006/main"/>
  </p:clrMapOvr>
</p:sld>
</file>