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e0bef79dd44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e738e63274b4e"/>
  </p:sldMasterIdLst>
  <p:sldIdLst>
    <p:sldId xmlns:r="http://schemas.openxmlformats.org/officeDocument/2006/relationships" id="256" r:id="Rd842824df3d44566"/>
    <p:sldId xmlns:r="http://schemas.openxmlformats.org/officeDocument/2006/relationships" id="257" r:id="R9141a3d97ed04b0a"/>
    <p:sldId xmlns:r="http://schemas.openxmlformats.org/officeDocument/2006/relationships" id="258" r:id="Rb353516d892d4f32"/>
    <p:sldId xmlns:r="http://schemas.openxmlformats.org/officeDocument/2006/relationships" id="259" r:id="Rfe577c13ed0d43a8"/>
    <p:sldId xmlns:r="http://schemas.openxmlformats.org/officeDocument/2006/relationships" id="260" r:id="R7f4c867f78c94541"/>
    <p:sldId xmlns:r="http://schemas.openxmlformats.org/officeDocument/2006/relationships" id="261" r:id="R8732b72bb09749ed"/>
    <p:sldId xmlns:r="http://schemas.openxmlformats.org/officeDocument/2006/relationships" id="262" r:id="R1ae811b3d8a5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e738e63274b4e" /><Relationship Type="http://schemas.openxmlformats.org/officeDocument/2006/relationships/slide" Target="/ppt/slides/slide1.xml" Id="Rd842824df3d44566" /><Relationship Type="http://schemas.openxmlformats.org/officeDocument/2006/relationships/slide" Target="/ppt/slides/slide2.xml" Id="R9141a3d97ed04b0a" /><Relationship Type="http://schemas.openxmlformats.org/officeDocument/2006/relationships/slide" Target="/ppt/slides/slide3.xml" Id="Rb353516d892d4f32" /><Relationship Type="http://schemas.openxmlformats.org/officeDocument/2006/relationships/slide" Target="/ppt/slides/slide4.xml" Id="Rfe577c13ed0d43a8" /><Relationship Type="http://schemas.openxmlformats.org/officeDocument/2006/relationships/slide" Target="/ppt/slides/slide5.xml" Id="R7f4c867f78c94541" /><Relationship Type="http://schemas.openxmlformats.org/officeDocument/2006/relationships/slide" Target="/ppt/slides/slide6.xml" Id="R8732b72bb09749ed" /><Relationship Type="http://schemas.openxmlformats.org/officeDocument/2006/relationships/slide" Target="/ppt/slides/slide7.xml" Id="R1ae811b3d8a5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9b4c84236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a46b50ce94c3b" /><Relationship Type="http://schemas.openxmlformats.org/officeDocument/2006/relationships/theme" Target="/ppt/slideMasters/theme/theme1.xml" Id="R8ef7334e52d349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a46b50ce9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2a9bcf5ca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75b58d9c8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8ef1cb7c240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38073f0414e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16025452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39ca686347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147b1afe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SVALBARD UNITED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UNITED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BRATAAS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TORNES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Tornes, Røbergvegen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erikbrataas@gmail.com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820 155 432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