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2b4dcb46d640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971f7908964208"/>
  </p:sldMasterIdLst>
  <p:sldIdLst>
    <p:sldId xmlns:r="http://schemas.openxmlformats.org/officeDocument/2006/relationships" id="256" r:id="R73b08d6b4f9743fc"/>
    <p:sldId xmlns:r="http://schemas.openxmlformats.org/officeDocument/2006/relationships" id="257" r:id="R460fab0730a04e0e"/>
    <p:sldId xmlns:r="http://schemas.openxmlformats.org/officeDocument/2006/relationships" id="258" r:id="Rea8e76bac3384849"/>
    <p:sldId xmlns:r="http://schemas.openxmlformats.org/officeDocument/2006/relationships" id="259" r:id="R808d421a0a29452b"/>
    <p:sldId xmlns:r="http://schemas.openxmlformats.org/officeDocument/2006/relationships" id="260" r:id="Re78964bceaf84aa7"/>
    <p:sldId xmlns:r="http://schemas.openxmlformats.org/officeDocument/2006/relationships" id="261" r:id="R8929f54739504a06"/>
    <p:sldId xmlns:r="http://schemas.openxmlformats.org/officeDocument/2006/relationships" id="262" r:id="R539671cd668040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971f7908964208" /><Relationship Type="http://schemas.openxmlformats.org/officeDocument/2006/relationships/slide" Target="/ppt/slides/slide1.xml" Id="R73b08d6b4f9743fc" /><Relationship Type="http://schemas.openxmlformats.org/officeDocument/2006/relationships/slide" Target="/ppt/slides/slide2.xml" Id="R460fab0730a04e0e" /><Relationship Type="http://schemas.openxmlformats.org/officeDocument/2006/relationships/slide" Target="/ppt/slides/slide3.xml" Id="Rea8e76bac3384849" /><Relationship Type="http://schemas.openxmlformats.org/officeDocument/2006/relationships/slide" Target="/ppt/slides/slide4.xml" Id="R808d421a0a29452b" /><Relationship Type="http://schemas.openxmlformats.org/officeDocument/2006/relationships/slide" Target="/ppt/slides/slide5.xml" Id="Re78964bceaf84aa7" /><Relationship Type="http://schemas.openxmlformats.org/officeDocument/2006/relationships/slide" Target="/ppt/slides/slide6.xml" Id="R8929f54739504a06" /><Relationship Type="http://schemas.openxmlformats.org/officeDocument/2006/relationships/slide" Target="/ppt/slides/slide7.xml" Id="R539671cd668040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46b80b7f4b45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6c23a7da742b0" /><Relationship Type="http://schemas.openxmlformats.org/officeDocument/2006/relationships/theme" Target="/ppt/slideMasters/theme/theme1.xml" Id="Re217f5ea465e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16c23a7da742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c4b62311345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be8b11cdd42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9bd4cd49845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96a4676e6d41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c5069cd434c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74263da5e48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521eb05634c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LITNOR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LITNOR ACCOUNTING AS ble etablert [år] og holder til i Lierstranda.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3 716 591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949 514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DOMARKIENE TOMA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3414 Lierstranda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firma@litnor.as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819 731 942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LITNOR ACCOUNTING AS</a:t>
            </a:r>
          </a:p>
        </p:txBody>
      </p:sp>
    </p:spTree>
  </p:cSld>
  <p:clrMapOvr>
    <a:masterClrMapping xmlns:a="http://schemas.openxmlformats.org/drawingml/2006/main"/>
  </p:clrMapOvr>
</p:sld>
</file>