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f116d640f41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8a78876984ee3"/>
  </p:sldMasterIdLst>
  <p:sldIdLst>
    <p:sldId xmlns:r="http://schemas.openxmlformats.org/officeDocument/2006/relationships" id="256" r:id="R42a7f5747d25441a"/>
    <p:sldId xmlns:r="http://schemas.openxmlformats.org/officeDocument/2006/relationships" id="257" r:id="R452e9cf242b9483d"/>
    <p:sldId xmlns:r="http://schemas.openxmlformats.org/officeDocument/2006/relationships" id="258" r:id="R96a548065e3a4880"/>
    <p:sldId xmlns:r="http://schemas.openxmlformats.org/officeDocument/2006/relationships" id="259" r:id="R58a483058479442b"/>
    <p:sldId xmlns:r="http://schemas.openxmlformats.org/officeDocument/2006/relationships" id="260" r:id="R3fb718c045af4ed6"/>
    <p:sldId xmlns:r="http://schemas.openxmlformats.org/officeDocument/2006/relationships" id="261" r:id="R865b58c0348f42d3"/>
    <p:sldId xmlns:r="http://schemas.openxmlformats.org/officeDocument/2006/relationships" id="262" r:id="Rc8da40aa1e43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8a78876984ee3" /><Relationship Type="http://schemas.openxmlformats.org/officeDocument/2006/relationships/slide" Target="/ppt/slides/slide1.xml" Id="R42a7f5747d25441a" /><Relationship Type="http://schemas.openxmlformats.org/officeDocument/2006/relationships/slide" Target="/ppt/slides/slide2.xml" Id="R452e9cf242b9483d" /><Relationship Type="http://schemas.openxmlformats.org/officeDocument/2006/relationships/slide" Target="/ppt/slides/slide3.xml" Id="R96a548065e3a4880" /><Relationship Type="http://schemas.openxmlformats.org/officeDocument/2006/relationships/slide" Target="/ppt/slides/slide4.xml" Id="R58a483058479442b" /><Relationship Type="http://schemas.openxmlformats.org/officeDocument/2006/relationships/slide" Target="/ppt/slides/slide5.xml" Id="R3fb718c045af4ed6" /><Relationship Type="http://schemas.openxmlformats.org/officeDocument/2006/relationships/slide" Target="/ppt/slides/slide6.xml" Id="R865b58c0348f42d3" /><Relationship Type="http://schemas.openxmlformats.org/officeDocument/2006/relationships/slide" Target="/ppt/slides/slide7.xml" Id="Rc8da40aa1e43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a3e19f131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7b8fda3b640f1" /><Relationship Type="http://schemas.openxmlformats.org/officeDocument/2006/relationships/theme" Target="/ppt/slideMasters/theme/theme1.xml" Id="R81aacf888138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7b8fda3b6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d096df9c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17d8557f5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246d11ff9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faafa9cc242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25394110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949a8f752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0784e8b30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72 432 982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395 282 568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BONOBO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contact@kleingroup.no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www.kleineiendom.no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