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ac7987245c4e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635e99353e413d"/>
  </p:sldMasterIdLst>
  <p:sldIdLst>
    <p:sldId xmlns:r="http://schemas.openxmlformats.org/officeDocument/2006/relationships" id="256" r:id="R221bba66cc684d17"/>
    <p:sldId xmlns:r="http://schemas.openxmlformats.org/officeDocument/2006/relationships" id="257" r:id="R5ba8fce8d7364bef"/>
    <p:sldId xmlns:r="http://schemas.openxmlformats.org/officeDocument/2006/relationships" id="258" r:id="Rc2694a0a145b4477"/>
    <p:sldId xmlns:r="http://schemas.openxmlformats.org/officeDocument/2006/relationships" id="259" r:id="Red037831cacc4aa2"/>
    <p:sldId xmlns:r="http://schemas.openxmlformats.org/officeDocument/2006/relationships" id="260" r:id="R6a43007a98614c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635e99353e413d" /><Relationship Type="http://schemas.openxmlformats.org/officeDocument/2006/relationships/slide" Target="/ppt/slides/slide1.xml" Id="R221bba66cc684d17" /><Relationship Type="http://schemas.openxmlformats.org/officeDocument/2006/relationships/slide" Target="/ppt/slides/slide2.xml" Id="R5ba8fce8d7364bef" /><Relationship Type="http://schemas.openxmlformats.org/officeDocument/2006/relationships/slide" Target="/ppt/slides/slide3.xml" Id="Rc2694a0a145b4477" /><Relationship Type="http://schemas.openxmlformats.org/officeDocument/2006/relationships/slide" Target="/ppt/slides/slide4.xml" Id="Red037831cacc4aa2" /><Relationship Type="http://schemas.openxmlformats.org/officeDocument/2006/relationships/slide" Target="/ppt/slides/slide5.xml" Id="R6a43007a98614c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94f3c64b6e41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db2688be784b89" /><Relationship Type="http://schemas.openxmlformats.org/officeDocument/2006/relationships/theme" Target="/ppt/slideMasters/theme/theme1.xml" Id="Rc549e018e3d349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db2688be784b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b9296af0e42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4c26c8d79048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f6ea6a253c4f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de951dbc844c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3399388fff46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TOLGA SENTERPARTI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TOLGA SENTERPARTI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TOLGA SENTERPARTI ble etablert [år] og holder til i Tolga.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TOLGA SENTERPARTI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TOLGA SENTERPARTI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TOLGA SENTERPARTI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Esten Kleven, Rørosveien 1752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2540 Tolga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815 274 792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TOLGA SENTERPARTI</a:t>
            </a:r>
          </a:p>
        </p:txBody>
      </p:sp>
    </p:spTree>
  </p:cSld>
  <p:clrMapOvr>
    <a:masterClrMapping xmlns:a="http://schemas.openxmlformats.org/drawingml/2006/main"/>
  </p:clrMapOvr>
</p:sld>
</file>