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e36a4a5ff440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b19a0295746ac"/>
  </p:sldMasterIdLst>
  <p:sldIdLst>
    <p:sldId xmlns:r="http://schemas.openxmlformats.org/officeDocument/2006/relationships" id="256" r:id="Rcdb5fbf55ea24003"/>
    <p:sldId xmlns:r="http://schemas.openxmlformats.org/officeDocument/2006/relationships" id="257" r:id="Rf6e713850db74191"/>
    <p:sldId xmlns:r="http://schemas.openxmlformats.org/officeDocument/2006/relationships" id="258" r:id="R2d6d7504bf5745d9"/>
    <p:sldId xmlns:r="http://schemas.openxmlformats.org/officeDocument/2006/relationships" id="259" r:id="R6b5dfd293bdc405f"/>
    <p:sldId xmlns:r="http://schemas.openxmlformats.org/officeDocument/2006/relationships" id="260" r:id="Rac3a3ee9037a4c06"/>
    <p:sldId xmlns:r="http://schemas.openxmlformats.org/officeDocument/2006/relationships" id="261" r:id="R47318632bacf47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b19a0295746ac" /><Relationship Type="http://schemas.openxmlformats.org/officeDocument/2006/relationships/slide" Target="/ppt/slides/slide1.xml" Id="Rcdb5fbf55ea24003" /><Relationship Type="http://schemas.openxmlformats.org/officeDocument/2006/relationships/slide" Target="/ppt/slides/slide2.xml" Id="Rf6e713850db74191" /><Relationship Type="http://schemas.openxmlformats.org/officeDocument/2006/relationships/slide" Target="/ppt/slides/slide3.xml" Id="R2d6d7504bf5745d9" /><Relationship Type="http://schemas.openxmlformats.org/officeDocument/2006/relationships/slide" Target="/ppt/slides/slide4.xml" Id="R6b5dfd293bdc405f" /><Relationship Type="http://schemas.openxmlformats.org/officeDocument/2006/relationships/slide" Target="/ppt/slides/slide5.xml" Id="Rac3a3ee9037a4c06" /><Relationship Type="http://schemas.openxmlformats.org/officeDocument/2006/relationships/slide" Target="/ppt/slides/slide6.xml" Id="R47318632bacf47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09ae47ec7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044e5283a4d94" /><Relationship Type="http://schemas.openxmlformats.org/officeDocument/2006/relationships/theme" Target="/ppt/slideMasters/theme/theme1.xml" Id="Rb92255e0b23545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044e5283a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2e257366544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9169ca778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17d4c1ebc49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8a7ab6d2140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9c98bd2c0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7903996e544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PARCHEM IV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16 588 512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−4 978 142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46 278 883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