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a34d8b30e1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d1e4ac719f4290"/>
  </p:sldMasterIdLst>
  <p:sldIdLst>
    <p:sldId xmlns:r="http://schemas.openxmlformats.org/officeDocument/2006/relationships" id="256" r:id="R7d72b1fe4f7f475b"/>
    <p:sldId xmlns:r="http://schemas.openxmlformats.org/officeDocument/2006/relationships" id="257" r:id="R8d9d3be755774503"/>
    <p:sldId xmlns:r="http://schemas.openxmlformats.org/officeDocument/2006/relationships" id="258" r:id="R60962054d59a47a0"/>
    <p:sldId xmlns:r="http://schemas.openxmlformats.org/officeDocument/2006/relationships" id="259" r:id="R98e3ef27f6a14063"/>
    <p:sldId xmlns:r="http://schemas.openxmlformats.org/officeDocument/2006/relationships" id="260" r:id="R0b8eb3642b13444b"/>
    <p:sldId xmlns:r="http://schemas.openxmlformats.org/officeDocument/2006/relationships" id="261" r:id="R76402dbe193e4e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d1e4ac719f4290" /><Relationship Type="http://schemas.openxmlformats.org/officeDocument/2006/relationships/slide" Target="/ppt/slides/slide1.xml" Id="R7d72b1fe4f7f475b" /><Relationship Type="http://schemas.openxmlformats.org/officeDocument/2006/relationships/slide" Target="/ppt/slides/slide2.xml" Id="R8d9d3be755774503" /><Relationship Type="http://schemas.openxmlformats.org/officeDocument/2006/relationships/slide" Target="/ppt/slides/slide3.xml" Id="R60962054d59a47a0" /><Relationship Type="http://schemas.openxmlformats.org/officeDocument/2006/relationships/slide" Target="/ppt/slides/slide4.xml" Id="R98e3ef27f6a14063" /><Relationship Type="http://schemas.openxmlformats.org/officeDocument/2006/relationships/slide" Target="/ppt/slides/slide5.xml" Id="R0b8eb3642b13444b" /><Relationship Type="http://schemas.openxmlformats.org/officeDocument/2006/relationships/slide" Target="/ppt/slides/slide6.xml" Id="R76402dbe193e4e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0d8fd30fa5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49441350334e30" /><Relationship Type="http://schemas.openxmlformats.org/officeDocument/2006/relationships/theme" Target="/ppt/slideMasters/theme/theme1.xml" Id="R4e40896f5baf4a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4944135033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6933c6ad1140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0bf1667f4143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bb4e1fb3f4c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c5125dbcf4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2e74e2bcb140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e61a386e044e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PARCHEM IV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814 428 362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PARCHEM IV AS</a:t>
            </a:r>
          </a:p>
        </p:txBody>
      </p:sp>
    </p:spTree>
  </p:cSld>
  <p:clrMapOvr>
    <a:masterClrMapping xmlns:a="http://schemas.openxmlformats.org/drawingml/2006/main"/>
  </p:clrMapOvr>
</p:sld>
</file>