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97c1ee734140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6bd5033b594d9a"/>
  </p:sldMasterIdLst>
  <p:sldIdLst>
    <p:sldId xmlns:r="http://schemas.openxmlformats.org/officeDocument/2006/relationships" id="256" r:id="R66bc4ed88ac34029"/>
    <p:sldId xmlns:r="http://schemas.openxmlformats.org/officeDocument/2006/relationships" id="257" r:id="R3fccc68b9f2246b1"/>
    <p:sldId xmlns:r="http://schemas.openxmlformats.org/officeDocument/2006/relationships" id="258" r:id="R3b1331ed1124492e"/>
    <p:sldId xmlns:r="http://schemas.openxmlformats.org/officeDocument/2006/relationships" id="259" r:id="Rc434aa51ce84434a"/>
    <p:sldId xmlns:r="http://schemas.openxmlformats.org/officeDocument/2006/relationships" id="260" r:id="Rc323e7d509c6496e"/>
    <p:sldId xmlns:r="http://schemas.openxmlformats.org/officeDocument/2006/relationships" id="261" r:id="R8a7edf5603f84aaa"/>
    <p:sldId xmlns:r="http://schemas.openxmlformats.org/officeDocument/2006/relationships" id="262" r:id="Re2c68496df7f4b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6bd5033b594d9a" /><Relationship Type="http://schemas.openxmlformats.org/officeDocument/2006/relationships/slide" Target="/ppt/slides/slide1.xml" Id="R66bc4ed88ac34029" /><Relationship Type="http://schemas.openxmlformats.org/officeDocument/2006/relationships/slide" Target="/ppt/slides/slide2.xml" Id="R3fccc68b9f2246b1" /><Relationship Type="http://schemas.openxmlformats.org/officeDocument/2006/relationships/slide" Target="/ppt/slides/slide3.xml" Id="R3b1331ed1124492e" /><Relationship Type="http://schemas.openxmlformats.org/officeDocument/2006/relationships/slide" Target="/ppt/slides/slide4.xml" Id="Rc434aa51ce84434a" /><Relationship Type="http://schemas.openxmlformats.org/officeDocument/2006/relationships/slide" Target="/ppt/slides/slide5.xml" Id="Rc323e7d509c6496e" /><Relationship Type="http://schemas.openxmlformats.org/officeDocument/2006/relationships/slide" Target="/ppt/slides/slide6.xml" Id="R8a7edf5603f84aaa" /><Relationship Type="http://schemas.openxmlformats.org/officeDocument/2006/relationships/slide" Target="/ppt/slides/slide7.xml" Id="Re2c68496df7f4b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6c9d9aa76f46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a0e9eeddc4474" /><Relationship Type="http://schemas.openxmlformats.org/officeDocument/2006/relationships/theme" Target="/ppt/slideMasters/theme/theme1.xml" Id="R0d778025b39f43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6a0e9eeddc44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fb70b3c8340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eef9210f44b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fd1bc78aa44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e954d528244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a633457a145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fbc2f8a3148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1feabf0eb45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ANIDEI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ANIDEI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−3 001 487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ELI KLYPEN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ANETTE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EIRIK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IDA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1444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anette.monshaugen@hotmail.com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814 332 012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