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6bb848890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6663be8aaf493c"/>
  </p:sldMasterIdLst>
  <p:sldIdLst>
    <p:sldId xmlns:r="http://schemas.openxmlformats.org/officeDocument/2006/relationships" id="256" r:id="Raad831bb42d3436d"/>
    <p:sldId xmlns:r="http://schemas.openxmlformats.org/officeDocument/2006/relationships" id="257" r:id="R22123fb0bfcc4585"/>
    <p:sldId xmlns:r="http://schemas.openxmlformats.org/officeDocument/2006/relationships" id="258" r:id="R54bc3b1220bd48c9"/>
    <p:sldId xmlns:r="http://schemas.openxmlformats.org/officeDocument/2006/relationships" id="259" r:id="Racc9efbda30942bb"/>
    <p:sldId xmlns:r="http://schemas.openxmlformats.org/officeDocument/2006/relationships" id="260" r:id="R87cab17e105949f0"/>
    <p:sldId xmlns:r="http://schemas.openxmlformats.org/officeDocument/2006/relationships" id="261" r:id="R3a4ba40c33834d88"/>
    <p:sldId xmlns:r="http://schemas.openxmlformats.org/officeDocument/2006/relationships" id="262" r:id="R34425d24ee114b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663be8aaf493c" /><Relationship Type="http://schemas.openxmlformats.org/officeDocument/2006/relationships/slide" Target="/ppt/slides/slide1.xml" Id="Raad831bb42d3436d" /><Relationship Type="http://schemas.openxmlformats.org/officeDocument/2006/relationships/slide" Target="/ppt/slides/slide2.xml" Id="R22123fb0bfcc4585" /><Relationship Type="http://schemas.openxmlformats.org/officeDocument/2006/relationships/slide" Target="/ppt/slides/slide3.xml" Id="R54bc3b1220bd48c9" /><Relationship Type="http://schemas.openxmlformats.org/officeDocument/2006/relationships/slide" Target="/ppt/slides/slide4.xml" Id="Racc9efbda30942bb" /><Relationship Type="http://schemas.openxmlformats.org/officeDocument/2006/relationships/slide" Target="/ppt/slides/slide5.xml" Id="R87cab17e105949f0" /><Relationship Type="http://schemas.openxmlformats.org/officeDocument/2006/relationships/slide" Target="/ppt/slides/slide6.xml" Id="R3a4ba40c33834d88" /><Relationship Type="http://schemas.openxmlformats.org/officeDocument/2006/relationships/slide" Target="/ppt/slides/slide7.xml" Id="R34425d24ee114b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704bf54ee4c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e1c41a5dd4a92" /><Relationship Type="http://schemas.openxmlformats.org/officeDocument/2006/relationships/theme" Target="/ppt/slideMasters/theme/theme1.xml" Id="R6def9478fbc54a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7e1c41a5dd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3d5fc8da7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955a3d7a242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86cb628ed45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7d107179948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b81902c2c4e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0c53dc19545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f83bf72944d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