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60916b6c50744d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e2bdc1fa3a345be"/>
  </p:sldMasterIdLst>
  <p:sldIdLst>
    <p:sldId xmlns:r="http://schemas.openxmlformats.org/officeDocument/2006/relationships" id="256" r:id="R07460d4d4f0c43c4"/>
    <p:sldId xmlns:r="http://schemas.openxmlformats.org/officeDocument/2006/relationships" id="257" r:id="Rff6a015e95054b76"/>
    <p:sldId xmlns:r="http://schemas.openxmlformats.org/officeDocument/2006/relationships" id="258" r:id="R8334f275d5cd4172"/>
    <p:sldId xmlns:r="http://schemas.openxmlformats.org/officeDocument/2006/relationships" id="259" r:id="R60d5cc74be0543df"/>
    <p:sldId xmlns:r="http://schemas.openxmlformats.org/officeDocument/2006/relationships" id="260" r:id="Ra1234725e82b4799"/>
    <p:sldId xmlns:r="http://schemas.openxmlformats.org/officeDocument/2006/relationships" id="261" r:id="R8f18d3ad7b464a00"/>
    <p:sldId xmlns:r="http://schemas.openxmlformats.org/officeDocument/2006/relationships" id="262" r:id="Rccc3cf3febf14cd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2bdc1fa3a345be" /><Relationship Type="http://schemas.openxmlformats.org/officeDocument/2006/relationships/slide" Target="/ppt/slides/slide1.xml" Id="R07460d4d4f0c43c4" /><Relationship Type="http://schemas.openxmlformats.org/officeDocument/2006/relationships/slide" Target="/ppt/slides/slide2.xml" Id="Rff6a015e95054b76" /><Relationship Type="http://schemas.openxmlformats.org/officeDocument/2006/relationships/slide" Target="/ppt/slides/slide3.xml" Id="R8334f275d5cd4172" /><Relationship Type="http://schemas.openxmlformats.org/officeDocument/2006/relationships/slide" Target="/ppt/slides/slide4.xml" Id="R60d5cc74be0543df" /><Relationship Type="http://schemas.openxmlformats.org/officeDocument/2006/relationships/slide" Target="/ppt/slides/slide5.xml" Id="Ra1234725e82b4799" /><Relationship Type="http://schemas.openxmlformats.org/officeDocument/2006/relationships/slide" Target="/ppt/slides/slide6.xml" Id="R8f18d3ad7b464a00" /><Relationship Type="http://schemas.openxmlformats.org/officeDocument/2006/relationships/slide" Target="/ppt/slides/slide7.xml" Id="Rccc3cf3febf14cd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03a5dfd8944d1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26be8661b64948" /><Relationship Type="http://schemas.openxmlformats.org/officeDocument/2006/relationships/theme" Target="/ppt/slideMasters/theme/theme1.xml" Id="Rf2c178e7b8224db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526be8661b6494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16e6bf6d52417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30cf25a482462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be7657bd07401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881553014c4b8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ab311a393f426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fe0ce4be434f4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63c77edafd4bf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VISE AS ble etablert [år] og holder til i Frekhaug.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1 054 000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3 269 693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24 316 736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31 697 743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32 174 630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NESHEIM ALEXANDER 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Elvavegen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5918 Frekhaug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95 81 17 71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www.vise.no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813 717 832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VISE AS</a:t>
            </a:r>
          </a:p>
        </p:txBody>
      </p:sp>
    </p:spTree>
  </p:cSld>
  <p:clrMapOvr>
    <a:masterClrMapping xmlns:a="http://schemas.openxmlformats.org/drawingml/2006/main"/>
  </p:clrMapOvr>
</p:sld>
</file>