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3a9b318dcd4d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eb50aae8194bd6"/>
  </p:sldMasterIdLst>
  <p:sldIdLst>
    <p:sldId xmlns:r="http://schemas.openxmlformats.org/officeDocument/2006/relationships" id="256" r:id="R0b8146356f7c4c22"/>
    <p:sldId xmlns:r="http://schemas.openxmlformats.org/officeDocument/2006/relationships" id="257" r:id="R91146b13a4224575"/>
    <p:sldId xmlns:r="http://schemas.openxmlformats.org/officeDocument/2006/relationships" id="258" r:id="R70ac160741324039"/>
    <p:sldId xmlns:r="http://schemas.openxmlformats.org/officeDocument/2006/relationships" id="259" r:id="Rd4b50271eb104b06"/>
    <p:sldId xmlns:r="http://schemas.openxmlformats.org/officeDocument/2006/relationships" id="260" r:id="Refe842823e3944fd"/>
    <p:sldId xmlns:r="http://schemas.openxmlformats.org/officeDocument/2006/relationships" id="261" r:id="Rf13e208a2c4b4fb2"/>
    <p:sldId xmlns:r="http://schemas.openxmlformats.org/officeDocument/2006/relationships" id="262" r:id="R40ed8cbfe60147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eb50aae8194bd6" /><Relationship Type="http://schemas.openxmlformats.org/officeDocument/2006/relationships/slide" Target="/ppt/slides/slide1.xml" Id="R0b8146356f7c4c22" /><Relationship Type="http://schemas.openxmlformats.org/officeDocument/2006/relationships/slide" Target="/ppt/slides/slide2.xml" Id="R91146b13a4224575" /><Relationship Type="http://schemas.openxmlformats.org/officeDocument/2006/relationships/slide" Target="/ppt/slides/slide3.xml" Id="R70ac160741324039" /><Relationship Type="http://schemas.openxmlformats.org/officeDocument/2006/relationships/slide" Target="/ppt/slides/slide4.xml" Id="Rd4b50271eb104b06" /><Relationship Type="http://schemas.openxmlformats.org/officeDocument/2006/relationships/slide" Target="/ppt/slides/slide5.xml" Id="Refe842823e3944fd" /><Relationship Type="http://schemas.openxmlformats.org/officeDocument/2006/relationships/slide" Target="/ppt/slides/slide6.xml" Id="Rf13e208a2c4b4fb2" /><Relationship Type="http://schemas.openxmlformats.org/officeDocument/2006/relationships/slide" Target="/ppt/slides/slide7.xml" Id="R40ed8cbfe60147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e27d8939c24c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8a353f94c4c82" /><Relationship Type="http://schemas.openxmlformats.org/officeDocument/2006/relationships/theme" Target="/ppt/slideMasters/theme/theme1.xml" Id="Rb84a2fb14fb042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38a353f94c4c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cd2cf110a48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ff61af8a44b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d229ae7954c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5ecc820884a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7512fac7345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abb55bac246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30476f23241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MDS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−390 096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87 598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 MARCUS DEVOLD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Marcus D Soknes, Louises gate 15D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67 64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marcusdsoknes@gmail.com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813 633 922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