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2413e75b5340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7f31654b8c42b0"/>
  </p:sldMasterIdLst>
  <p:sldIdLst>
    <p:sldId xmlns:r="http://schemas.openxmlformats.org/officeDocument/2006/relationships" id="256" r:id="Reffd7b0f15ab4b5b"/>
    <p:sldId xmlns:r="http://schemas.openxmlformats.org/officeDocument/2006/relationships" id="257" r:id="R9020d58a1d0c4b25"/>
    <p:sldId xmlns:r="http://schemas.openxmlformats.org/officeDocument/2006/relationships" id="258" r:id="R5f66072ca1964c2b"/>
    <p:sldId xmlns:r="http://schemas.openxmlformats.org/officeDocument/2006/relationships" id="259" r:id="R22d9526781a74669"/>
    <p:sldId xmlns:r="http://schemas.openxmlformats.org/officeDocument/2006/relationships" id="260" r:id="R0c6c9062c9be4161"/>
    <p:sldId xmlns:r="http://schemas.openxmlformats.org/officeDocument/2006/relationships" id="261" r:id="R71b0f2c710e4461d"/>
    <p:sldId xmlns:r="http://schemas.openxmlformats.org/officeDocument/2006/relationships" id="262" r:id="Rfe4dbade529644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7f31654b8c42b0" /><Relationship Type="http://schemas.openxmlformats.org/officeDocument/2006/relationships/slide" Target="/ppt/slides/slide1.xml" Id="Reffd7b0f15ab4b5b" /><Relationship Type="http://schemas.openxmlformats.org/officeDocument/2006/relationships/slide" Target="/ppt/slides/slide2.xml" Id="R9020d58a1d0c4b25" /><Relationship Type="http://schemas.openxmlformats.org/officeDocument/2006/relationships/slide" Target="/ppt/slides/slide3.xml" Id="R5f66072ca1964c2b" /><Relationship Type="http://schemas.openxmlformats.org/officeDocument/2006/relationships/slide" Target="/ppt/slides/slide4.xml" Id="R22d9526781a74669" /><Relationship Type="http://schemas.openxmlformats.org/officeDocument/2006/relationships/slide" Target="/ppt/slides/slide5.xml" Id="R0c6c9062c9be4161" /><Relationship Type="http://schemas.openxmlformats.org/officeDocument/2006/relationships/slide" Target="/ppt/slides/slide6.xml" Id="R71b0f2c710e4461d" /><Relationship Type="http://schemas.openxmlformats.org/officeDocument/2006/relationships/slide" Target="/ppt/slides/slide7.xml" Id="Rfe4dbade529644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861c6102074e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501834b5b4eca" /><Relationship Type="http://schemas.openxmlformats.org/officeDocument/2006/relationships/theme" Target="/ppt/slideMasters/theme/theme1.xml" Id="Rb9c81444a82344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4501834b5b4e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27cfd797142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56635b6fb46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3f479106e4a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9b77e320e4d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47781d9444e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ffb2f1a1240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4d28bbf6c48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GERT STEINE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GERT STEINE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GERT STEINE HOLDING AS ble etablert [år] og holder til i Østre Gausdal.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GERT STEINE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GERT STEINE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GERT STEINE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216 453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203 013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19 481 693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20 629 200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21 881 303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GERT STEINE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GERT STEINE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GERT STEINE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Grønflata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2651 Østre Gausdal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812 901 982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GERT STEINE HOLDING AS</a:t>
            </a:r>
          </a:p>
        </p:txBody>
      </p:sp>
    </p:spTree>
  </p:cSld>
  <p:clrMapOvr>
    <a:masterClrMapping xmlns:a="http://schemas.openxmlformats.org/drawingml/2006/main"/>
  </p:clrMapOvr>
</p:sld>
</file>